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9" r:id="rId1"/>
  </p:sldMasterIdLst>
  <p:notesMasterIdLst>
    <p:notesMasterId r:id="rId27"/>
  </p:notesMasterIdLst>
  <p:sldIdLst>
    <p:sldId id="256" r:id="rId2"/>
    <p:sldId id="540" r:id="rId3"/>
    <p:sldId id="259" r:id="rId4"/>
    <p:sldId id="268" r:id="rId5"/>
    <p:sldId id="260" r:id="rId6"/>
    <p:sldId id="269" r:id="rId7"/>
    <p:sldId id="261" r:id="rId8"/>
    <p:sldId id="271" r:id="rId9"/>
    <p:sldId id="541" r:id="rId10"/>
    <p:sldId id="262" r:id="rId11"/>
    <p:sldId id="272" r:id="rId12"/>
    <p:sldId id="263" r:id="rId13"/>
    <p:sldId id="544" r:id="rId14"/>
    <p:sldId id="273" r:id="rId15"/>
    <p:sldId id="264" r:id="rId16"/>
    <p:sldId id="274" r:id="rId17"/>
    <p:sldId id="265" r:id="rId18"/>
    <p:sldId id="275" r:id="rId19"/>
    <p:sldId id="266" r:id="rId20"/>
    <p:sldId id="267" r:id="rId21"/>
    <p:sldId id="542" r:id="rId22"/>
    <p:sldId id="513" r:id="rId23"/>
    <p:sldId id="258" r:id="rId24"/>
    <p:sldId id="545" r:id="rId25"/>
    <p:sldId id="543" r:id="rId26"/>
  </p:sldIdLst>
  <p:sldSz cx="12192000" cy="6858000"/>
  <p:notesSz cx="6858000" cy="9144000"/>
  <p:custDataLst>
    <p:tags r:id="rId28"/>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E485349-6676-48BD-B982-F723CDA47CEE}" v="1656" dt="2024-08-14T03:36:09.75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7" autoAdjust="0"/>
    <p:restoredTop sz="65067" autoAdjust="0"/>
  </p:normalViewPr>
  <p:slideViewPr>
    <p:cSldViewPr snapToGrid="0">
      <p:cViewPr varScale="1">
        <p:scale>
          <a:sx n="79" d="100"/>
          <a:sy n="79" d="100"/>
        </p:scale>
        <p:origin x="3389" y="-1022"/>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gs" Target="tags/tag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viewProps" Target="viewProps.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ouis Davidson" userId="80677fb08b3162e4" providerId="LiveId" clId="{9E485349-6676-48BD-B982-F723CDA47CEE}"/>
    <pc:docChg chg="undo custSel addSld delSld modSld sldOrd">
      <pc:chgData name="Louis Davidson" userId="80677fb08b3162e4" providerId="LiveId" clId="{9E485349-6676-48BD-B982-F723CDA47CEE}" dt="2024-08-14T03:36:09.754" v="6593" actId="5793"/>
      <pc:docMkLst>
        <pc:docMk/>
      </pc:docMkLst>
      <pc:sldChg chg="addSp delSp modSp mod modMedia setBg setClrOvrMap delDesignElem">
        <pc:chgData name="Louis Davidson" userId="80677fb08b3162e4" providerId="LiveId" clId="{9E485349-6676-48BD-B982-F723CDA47CEE}" dt="2024-08-14T02:41:09.437" v="5395" actId="120"/>
        <pc:sldMkLst>
          <pc:docMk/>
          <pc:sldMk cId="2345587437" sldId="256"/>
        </pc:sldMkLst>
        <pc:spChg chg="mod">
          <ac:chgData name="Louis Davidson" userId="80677fb08b3162e4" providerId="LiveId" clId="{9E485349-6676-48BD-B982-F723CDA47CEE}" dt="2024-08-14T02:41:06.187" v="5394" actId="120"/>
          <ac:spMkLst>
            <pc:docMk/>
            <pc:sldMk cId="2345587437" sldId="256"/>
            <ac:spMk id="2" creationId="{B461C1AF-B9C9-E88C-A1C5-F8FD19667EA5}"/>
          </ac:spMkLst>
        </pc:spChg>
        <pc:spChg chg="add del">
          <ac:chgData name="Louis Davidson" userId="80677fb08b3162e4" providerId="LiveId" clId="{9E485349-6676-48BD-B982-F723CDA47CEE}" dt="2024-08-14T02:40:50.982" v="5385" actId="26606"/>
          <ac:spMkLst>
            <pc:docMk/>
            <pc:sldMk cId="2345587437" sldId="256"/>
            <ac:spMk id="4" creationId="{66B332A4-D438-4773-A77F-5ED49A448D9D}"/>
          </ac:spMkLst>
        </pc:spChg>
        <pc:spChg chg="add del">
          <ac:chgData name="Louis Davidson" userId="80677fb08b3162e4" providerId="LiveId" clId="{9E485349-6676-48BD-B982-F723CDA47CEE}" dt="2024-08-14T02:40:50.982" v="5385" actId="26606"/>
          <ac:spMkLst>
            <pc:docMk/>
            <pc:sldMk cId="2345587437" sldId="256"/>
            <ac:spMk id="5" creationId="{DF9AD32D-FF05-44F4-BD4D-9CEE89B71EB9}"/>
          </ac:spMkLst>
        </pc:spChg>
        <pc:spChg chg="del">
          <ac:chgData name="Louis Davidson" userId="80677fb08b3162e4" providerId="LiveId" clId="{9E485349-6676-48BD-B982-F723CDA47CEE}" dt="2024-08-13T14:46:05.374" v="201"/>
          <ac:spMkLst>
            <pc:docMk/>
            <pc:sldMk cId="2345587437" sldId="256"/>
            <ac:spMk id="7" creationId="{7404E292-5FAB-47E8-A663-A07530CED8FF}"/>
          </ac:spMkLst>
        </pc:spChg>
        <pc:spChg chg="mod">
          <ac:chgData name="Louis Davidson" userId="80677fb08b3162e4" providerId="LiveId" clId="{9E485349-6676-48BD-B982-F723CDA47CEE}" dt="2024-08-13T15:44:12.074" v="4312" actId="207"/>
          <ac:spMkLst>
            <pc:docMk/>
            <pc:sldMk cId="2345587437" sldId="256"/>
            <ac:spMk id="8" creationId="{79A54827-DDD7-D9C2-24A4-2194E0C11771}"/>
          </ac:spMkLst>
        </pc:spChg>
        <pc:spChg chg="del">
          <ac:chgData name="Louis Davidson" userId="80677fb08b3162e4" providerId="LiveId" clId="{9E485349-6676-48BD-B982-F723CDA47CEE}" dt="2024-08-13T14:46:05.374" v="201"/>
          <ac:spMkLst>
            <pc:docMk/>
            <pc:sldMk cId="2345587437" sldId="256"/>
            <ac:spMk id="9" creationId="{D80FF8ED-64CE-400C-A4D5-9F943FC264DE}"/>
          </ac:spMkLst>
        </pc:spChg>
        <pc:spChg chg="del">
          <ac:chgData name="Louis Davidson" userId="80677fb08b3162e4" providerId="LiveId" clId="{9E485349-6676-48BD-B982-F723CDA47CEE}" dt="2024-08-13T14:46:05.374" v="201"/>
          <ac:spMkLst>
            <pc:docMk/>
            <pc:sldMk cId="2345587437" sldId="256"/>
            <ac:spMk id="11" creationId="{568868AD-100D-45F3-B11E-8A2936712B9E}"/>
          </ac:spMkLst>
        </pc:spChg>
        <pc:spChg chg="add mod">
          <ac:chgData name="Louis Davidson" userId="80677fb08b3162e4" providerId="LiveId" clId="{9E485349-6676-48BD-B982-F723CDA47CEE}" dt="2024-08-14T02:41:09.437" v="5395" actId="120"/>
          <ac:spMkLst>
            <pc:docMk/>
            <pc:sldMk cId="2345587437" sldId="256"/>
            <ac:spMk id="12" creationId="{05231BD4-D159-B11D-DB9F-C168C51781A1}"/>
          </ac:spMkLst>
        </pc:spChg>
        <pc:spChg chg="del">
          <ac:chgData name="Louis Davidson" userId="80677fb08b3162e4" providerId="LiveId" clId="{9E485349-6676-48BD-B982-F723CDA47CEE}" dt="2024-08-13T14:46:05.374" v="201"/>
          <ac:spMkLst>
            <pc:docMk/>
            <pc:sldMk cId="2345587437" sldId="256"/>
            <ac:spMk id="13" creationId="{714742CC-05F9-44AC-AF98-AB6EF810E47D}"/>
          </ac:spMkLst>
        </pc:spChg>
        <pc:spChg chg="del">
          <ac:chgData name="Louis Davidson" userId="80677fb08b3162e4" providerId="LiveId" clId="{9E485349-6676-48BD-B982-F723CDA47CEE}" dt="2024-08-13T14:46:05.374" v="201"/>
          <ac:spMkLst>
            <pc:docMk/>
            <pc:sldMk cId="2345587437" sldId="256"/>
            <ac:spMk id="15" creationId="{853C77DB-C7E3-4B1F-9AD0-1EB2982A8659}"/>
          </ac:spMkLst>
        </pc:spChg>
        <pc:spChg chg="add">
          <ac:chgData name="Louis Davidson" userId="80677fb08b3162e4" providerId="LiveId" clId="{9E485349-6676-48BD-B982-F723CDA47CEE}" dt="2024-08-14T02:40:50.982" v="5385" actId="26606"/>
          <ac:spMkLst>
            <pc:docMk/>
            <pc:sldMk cId="2345587437" sldId="256"/>
            <ac:spMk id="18" creationId="{C1DD1A8A-57D5-4A81-AD04-532B043C5611}"/>
          </ac:spMkLst>
        </pc:spChg>
        <pc:spChg chg="add">
          <ac:chgData name="Louis Davidson" userId="80677fb08b3162e4" providerId="LiveId" clId="{9E485349-6676-48BD-B982-F723CDA47CEE}" dt="2024-08-14T02:40:50.982" v="5385" actId="26606"/>
          <ac:spMkLst>
            <pc:docMk/>
            <pc:sldMk cId="2345587437" sldId="256"/>
            <ac:spMk id="20" creationId="{007891EC-4501-44ED-A8C8-B11B6DB767AB}"/>
          </ac:spMkLst>
        </pc:spChg>
        <pc:grpChg chg="add del mod">
          <ac:chgData name="Louis Davidson" userId="80677fb08b3162e4" providerId="LiveId" clId="{9E485349-6676-48BD-B982-F723CDA47CEE}" dt="2024-08-13T15:45:04.322" v="4321" actId="21"/>
          <ac:grpSpMkLst>
            <pc:docMk/>
            <pc:sldMk cId="2345587437" sldId="256"/>
            <ac:grpSpMk id="3" creationId="{399B412B-4DC1-E1DB-6E83-C3D52DE108C9}"/>
          </ac:grpSpMkLst>
        </pc:grpChg>
        <pc:picChg chg="mod">
          <ac:chgData name="Louis Davidson" userId="80677fb08b3162e4" providerId="LiveId" clId="{9E485349-6676-48BD-B982-F723CDA47CEE}" dt="2024-08-13T15:44:02.283" v="4311"/>
          <ac:picMkLst>
            <pc:docMk/>
            <pc:sldMk cId="2345587437" sldId="256"/>
            <ac:picMk id="6" creationId="{B471C4C7-0891-5187-F067-2F2341805D09}"/>
          </ac:picMkLst>
        </pc:picChg>
        <pc:picChg chg="add mod">
          <ac:chgData name="Louis Davidson" userId="80677fb08b3162e4" providerId="LiveId" clId="{9E485349-6676-48BD-B982-F723CDA47CEE}" dt="2024-08-14T02:40:52.160" v="5387"/>
          <ac:picMkLst>
            <pc:docMk/>
            <pc:sldMk cId="2345587437" sldId="256"/>
            <ac:picMk id="14" creationId="{B9BC55C7-2163-3803-0DD5-21179134B28A}"/>
          </ac:picMkLst>
        </pc:picChg>
      </pc:sldChg>
      <pc:sldChg chg="addSp delSp modSp mod ord modAnim delDesignElem">
        <pc:chgData name="Louis Davidson" userId="80677fb08b3162e4" providerId="LiveId" clId="{9E485349-6676-48BD-B982-F723CDA47CEE}" dt="2024-08-14T03:28:54.846" v="6354" actId="20577"/>
        <pc:sldMkLst>
          <pc:docMk/>
          <pc:sldMk cId="2731874810" sldId="258"/>
        </pc:sldMkLst>
        <pc:spChg chg="mod">
          <ac:chgData name="Louis Davidson" userId="80677fb08b3162e4" providerId="LiveId" clId="{9E485349-6676-48BD-B982-F723CDA47CEE}" dt="2024-08-13T15:20:53.392" v="2549" actId="404"/>
          <ac:spMkLst>
            <pc:docMk/>
            <pc:sldMk cId="2731874810" sldId="258"/>
            <ac:spMk id="2" creationId="{EAB2F728-75FF-FF72-59E5-9F6CE207E2C4}"/>
          </ac:spMkLst>
        </pc:spChg>
        <pc:spChg chg="mod">
          <ac:chgData name="Louis Davidson" userId="80677fb08b3162e4" providerId="LiveId" clId="{9E485349-6676-48BD-B982-F723CDA47CEE}" dt="2024-08-14T03:28:54.846" v="6354" actId="20577"/>
          <ac:spMkLst>
            <pc:docMk/>
            <pc:sldMk cId="2731874810" sldId="258"/>
            <ac:spMk id="4" creationId="{9F280BBF-97E3-E1FF-F591-54F956D870EB}"/>
          </ac:spMkLst>
        </pc:spChg>
        <pc:spChg chg="add del mod">
          <ac:chgData name="Louis Davidson" userId="80677fb08b3162e4" providerId="LiveId" clId="{9E485349-6676-48BD-B982-F723CDA47CEE}" dt="2024-08-13T17:45:56.506" v="4784" actId="22"/>
          <ac:spMkLst>
            <pc:docMk/>
            <pc:sldMk cId="2731874810" sldId="258"/>
            <ac:spMk id="6" creationId="{15E59F71-D631-556B-008D-57CC3571E6F6}"/>
          </ac:spMkLst>
        </pc:spChg>
        <pc:spChg chg="del">
          <ac:chgData name="Louis Davidson" userId="80677fb08b3162e4" providerId="LiveId" clId="{9E485349-6676-48BD-B982-F723CDA47CEE}" dt="2024-08-13T14:46:05.374" v="201"/>
          <ac:spMkLst>
            <pc:docMk/>
            <pc:sldMk cId="2731874810" sldId="258"/>
            <ac:spMk id="10" creationId="{BD4C0BBB-0042-4603-A226-6117F3FD5B3C}"/>
          </ac:spMkLst>
        </pc:spChg>
        <pc:spChg chg="del">
          <ac:chgData name="Louis Davidson" userId="80677fb08b3162e4" providerId="LiveId" clId="{9E485349-6676-48BD-B982-F723CDA47CEE}" dt="2024-08-13T14:46:05.374" v="201"/>
          <ac:spMkLst>
            <pc:docMk/>
            <pc:sldMk cId="2731874810" sldId="258"/>
            <ac:spMk id="12" creationId="{EC44F520-2598-460E-9F91-B02F60830CA2}"/>
          </ac:spMkLst>
        </pc:spChg>
        <pc:spChg chg="del">
          <ac:chgData name="Louis Davidson" userId="80677fb08b3162e4" providerId="LiveId" clId="{9E485349-6676-48BD-B982-F723CDA47CEE}" dt="2024-08-13T14:46:05.374" v="201"/>
          <ac:spMkLst>
            <pc:docMk/>
            <pc:sldMk cId="2731874810" sldId="258"/>
            <ac:spMk id="14" creationId="{6ACA6F80-D392-A64E-3CF8-F28F1CCEE67B}"/>
          </ac:spMkLst>
        </pc:spChg>
        <pc:spChg chg="del">
          <ac:chgData name="Louis Davidson" userId="80677fb08b3162e4" providerId="LiveId" clId="{9E485349-6676-48BD-B982-F723CDA47CEE}" dt="2024-08-13T14:46:05.374" v="201"/>
          <ac:spMkLst>
            <pc:docMk/>
            <pc:sldMk cId="2731874810" sldId="258"/>
            <ac:spMk id="16" creationId="{81097DDE-1D45-40A7-9F85-72AD9472A02D}"/>
          </ac:spMkLst>
        </pc:spChg>
        <pc:spChg chg="del">
          <ac:chgData name="Louis Davidson" userId="80677fb08b3162e4" providerId="LiveId" clId="{9E485349-6676-48BD-B982-F723CDA47CEE}" dt="2024-08-13T14:46:05.374" v="201"/>
          <ac:spMkLst>
            <pc:docMk/>
            <pc:sldMk cId="2731874810" sldId="258"/>
            <ac:spMk id="18" creationId="{415C4FE2-5362-FB30-4461-17307BE10C9C}"/>
          </ac:spMkLst>
        </pc:spChg>
        <pc:picChg chg="del">
          <ac:chgData name="Louis Davidson" userId="80677fb08b3162e4" providerId="LiveId" clId="{9E485349-6676-48BD-B982-F723CDA47CEE}" dt="2024-08-13T17:44:47.588" v="4783" actId="478"/>
          <ac:picMkLst>
            <pc:docMk/>
            <pc:sldMk cId="2731874810" sldId="258"/>
            <ac:picMk id="5" creationId="{2A9EA486-AF33-4606-82BE-68F5930C0B91}"/>
          </ac:picMkLst>
        </pc:picChg>
        <pc:picChg chg="add mod ord">
          <ac:chgData name="Louis Davidson" userId="80677fb08b3162e4" providerId="LiveId" clId="{9E485349-6676-48BD-B982-F723CDA47CEE}" dt="2024-08-13T17:45:59.281" v="4785" actId="1076"/>
          <ac:picMkLst>
            <pc:docMk/>
            <pc:sldMk cId="2731874810" sldId="258"/>
            <ac:picMk id="8" creationId="{5ADEE1A6-944A-A68A-8647-A596B1D3D808}"/>
          </ac:picMkLst>
        </pc:picChg>
      </pc:sldChg>
      <pc:sldChg chg="addSp delSp modSp mod modAnim delDesignElem">
        <pc:chgData name="Louis Davidson" userId="80677fb08b3162e4" providerId="LiveId" clId="{9E485349-6676-48BD-B982-F723CDA47CEE}" dt="2024-08-13T17:51:01.988" v="4852" actId="26606"/>
        <pc:sldMkLst>
          <pc:docMk/>
          <pc:sldMk cId="2606671323" sldId="259"/>
        </pc:sldMkLst>
        <pc:spChg chg="mod">
          <ac:chgData name="Louis Davidson" userId="80677fb08b3162e4" providerId="LiveId" clId="{9E485349-6676-48BD-B982-F723CDA47CEE}" dt="2024-08-13T14:47:43.616" v="218" actId="26606"/>
          <ac:spMkLst>
            <pc:docMk/>
            <pc:sldMk cId="2606671323" sldId="259"/>
            <ac:spMk id="2" creationId="{A9DCDB95-D32C-3B7D-04C4-DFC51D4D91B9}"/>
          </ac:spMkLst>
        </pc:spChg>
        <pc:spChg chg="mod">
          <ac:chgData name="Louis Davidson" userId="80677fb08b3162e4" providerId="LiveId" clId="{9E485349-6676-48BD-B982-F723CDA47CEE}" dt="2024-08-13T14:48:25.797" v="363" actId="20577"/>
          <ac:spMkLst>
            <pc:docMk/>
            <pc:sldMk cId="2606671323" sldId="259"/>
            <ac:spMk id="4" creationId="{6C6D29A5-F693-A18D-62CB-C975D5B5D5F4}"/>
          </ac:spMkLst>
        </pc:spChg>
        <pc:spChg chg="add del mod">
          <ac:chgData name="Louis Davidson" userId="80677fb08b3162e4" providerId="LiveId" clId="{9E485349-6676-48BD-B982-F723CDA47CEE}" dt="2024-08-13T17:50:30.108" v="4850" actId="478"/>
          <ac:spMkLst>
            <pc:docMk/>
            <pc:sldMk cId="2606671323" sldId="259"/>
            <ac:spMk id="6" creationId="{0BDAA2C8-D6A7-5D40-56AB-786F32010AC9}"/>
          </ac:spMkLst>
        </pc:spChg>
        <pc:spChg chg="add del">
          <ac:chgData name="Louis Davidson" userId="80677fb08b3162e4" providerId="LiveId" clId="{9E485349-6676-48BD-B982-F723CDA47CEE}" dt="2024-08-13T17:51:01.988" v="4852" actId="26606"/>
          <ac:spMkLst>
            <pc:docMk/>
            <pc:sldMk cId="2606671323" sldId="259"/>
            <ac:spMk id="7" creationId="{F13C74B1-5B17-4795-BED0-7140497B445A}"/>
          </ac:spMkLst>
        </pc:spChg>
        <pc:spChg chg="add del">
          <ac:chgData name="Louis Davidson" userId="80677fb08b3162e4" providerId="LiveId" clId="{9E485349-6676-48BD-B982-F723CDA47CEE}" dt="2024-08-13T17:51:01.988" v="4852" actId="26606"/>
          <ac:spMkLst>
            <pc:docMk/>
            <pc:sldMk cId="2606671323" sldId="259"/>
            <ac:spMk id="8" creationId="{D4974D33-8DC5-464E-8C6D-BE58F0669C17}"/>
          </ac:spMkLst>
        </pc:spChg>
        <pc:spChg chg="del">
          <ac:chgData name="Louis Davidson" userId="80677fb08b3162e4" providerId="LiveId" clId="{9E485349-6676-48BD-B982-F723CDA47CEE}" dt="2024-08-13T14:46:05.374" v="201"/>
          <ac:spMkLst>
            <pc:docMk/>
            <pc:sldMk cId="2606671323" sldId="259"/>
            <ac:spMk id="10" creationId="{BD4C0BBB-0042-4603-A226-6117F3FD5B3C}"/>
          </ac:spMkLst>
        </pc:spChg>
        <pc:spChg chg="del">
          <ac:chgData name="Louis Davidson" userId="80677fb08b3162e4" providerId="LiveId" clId="{9E485349-6676-48BD-B982-F723CDA47CEE}" dt="2024-08-13T14:46:05.374" v="201"/>
          <ac:spMkLst>
            <pc:docMk/>
            <pc:sldMk cId="2606671323" sldId="259"/>
            <ac:spMk id="12" creationId="{EC44F520-2598-460E-9F91-B02F60830CA2}"/>
          </ac:spMkLst>
        </pc:spChg>
        <pc:spChg chg="add">
          <ac:chgData name="Louis Davidson" userId="80677fb08b3162e4" providerId="LiveId" clId="{9E485349-6676-48BD-B982-F723CDA47CEE}" dt="2024-08-13T17:51:01.988" v="4852" actId="26606"/>
          <ac:spMkLst>
            <pc:docMk/>
            <pc:sldMk cId="2606671323" sldId="259"/>
            <ac:spMk id="13" creationId="{F13C74B1-5B17-4795-BED0-7140497B445A}"/>
          </ac:spMkLst>
        </pc:spChg>
        <pc:spChg chg="del">
          <ac:chgData name="Louis Davidson" userId="80677fb08b3162e4" providerId="LiveId" clId="{9E485349-6676-48BD-B982-F723CDA47CEE}" dt="2024-08-13T14:46:05.374" v="201"/>
          <ac:spMkLst>
            <pc:docMk/>
            <pc:sldMk cId="2606671323" sldId="259"/>
            <ac:spMk id="14" creationId="{11D6A2A3-F101-46F7-8B6F-1C699CAFE9AD}"/>
          </ac:spMkLst>
        </pc:spChg>
        <pc:spChg chg="add">
          <ac:chgData name="Louis Davidson" userId="80677fb08b3162e4" providerId="LiveId" clId="{9E485349-6676-48BD-B982-F723CDA47CEE}" dt="2024-08-13T17:51:01.988" v="4852" actId="26606"/>
          <ac:spMkLst>
            <pc:docMk/>
            <pc:sldMk cId="2606671323" sldId="259"/>
            <ac:spMk id="15" creationId="{D4974D33-8DC5-464E-8C6D-BE58F0669C17}"/>
          </ac:spMkLst>
        </pc:spChg>
        <pc:spChg chg="del">
          <ac:chgData name="Louis Davidson" userId="80677fb08b3162e4" providerId="LiveId" clId="{9E485349-6676-48BD-B982-F723CDA47CEE}" dt="2024-08-13T14:46:05.374" v="201"/>
          <ac:spMkLst>
            <pc:docMk/>
            <pc:sldMk cId="2606671323" sldId="259"/>
            <ac:spMk id="16" creationId="{529E760E-527D-4053-A309-F2BDE12501CD}"/>
          </ac:spMkLst>
        </pc:spChg>
        <pc:spChg chg="del">
          <ac:chgData name="Louis Davidson" userId="80677fb08b3162e4" providerId="LiveId" clId="{9E485349-6676-48BD-B982-F723CDA47CEE}" dt="2024-08-13T14:46:05.374" v="201"/>
          <ac:spMkLst>
            <pc:docMk/>
            <pc:sldMk cId="2606671323" sldId="259"/>
            <ac:spMk id="18" creationId="{4153D448-4ED1-429A-A28C-8316DE7CAF7E}"/>
          </ac:spMkLst>
        </pc:spChg>
        <pc:picChg chg="del mod ord">
          <ac:chgData name="Louis Davidson" userId="80677fb08b3162e4" providerId="LiveId" clId="{9E485349-6676-48BD-B982-F723CDA47CEE}" dt="2024-08-13T17:50:24.496" v="4848" actId="478"/>
          <ac:picMkLst>
            <pc:docMk/>
            <pc:sldMk cId="2606671323" sldId="259"/>
            <ac:picMk id="5" creationId="{B0DF38B0-2CE4-47ED-8FCF-C18174C7E262}"/>
          </ac:picMkLst>
        </pc:picChg>
        <pc:picChg chg="add mod">
          <ac:chgData name="Louis Davidson" userId="80677fb08b3162e4" providerId="LiveId" clId="{9E485349-6676-48BD-B982-F723CDA47CEE}" dt="2024-08-13T17:51:01.988" v="4852" actId="26606"/>
          <ac:picMkLst>
            <pc:docMk/>
            <pc:sldMk cId="2606671323" sldId="259"/>
            <ac:picMk id="11" creationId="{CF9B7A47-D5C3-3B1E-CB6F-B5ED67F784B3}"/>
          </ac:picMkLst>
        </pc:picChg>
      </pc:sldChg>
      <pc:sldChg chg="addSp delSp modSp mod modAnim delDesignElem">
        <pc:chgData name="Louis Davidson" userId="80677fb08b3162e4" providerId="LiveId" clId="{9E485349-6676-48BD-B982-F723CDA47CEE}" dt="2024-08-13T17:59:09.078" v="4978" actId="20577"/>
        <pc:sldMkLst>
          <pc:docMk/>
          <pc:sldMk cId="2463999830" sldId="260"/>
        </pc:sldMkLst>
        <pc:spChg chg="mod">
          <ac:chgData name="Louis Davidson" userId="80677fb08b3162e4" providerId="LiveId" clId="{9E485349-6676-48BD-B982-F723CDA47CEE}" dt="2024-08-13T17:49:46.233" v="4847" actId="113"/>
          <ac:spMkLst>
            <pc:docMk/>
            <pc:sldMk cId="2463999830" sldId="260"/>
            <ac:spMk id="2" creationId="{1050E1A4-FEF7-881D-C08B-A2122C99BB25}"/>
          </ac:spMkLst>
        </pc:spChg>
        <pc:spChg chg="mod">
          <ac:chgData name="Louis Davidson" userId="80677fb08b3162e4" providerId="LiveId" clId="{9E485349-6676-48BD-B982-F723CDA47CEE}" dt="2024-08-13T17:59:09.078" v="4978" actId="20577"/>
          <ac:spMkLst>
            <pc:docMk/>
            <pc:sldMk cId="2463999830" sldId="260"/>
            <ac:spMk id="4" creationId="{5B1C7CF3-C0AB-C579-5093-8FF4C263F20D}"/>
          </ac:spMkLst>
        </pc:spChg>
        <pc:spChg chg="add del">
          <ac:chgData name="Louis Davidson" userId="80677fb08b3162e4" providerId="LiveId" clId="{9E485349-6676-48BD-B982-F723CDA47CEE}" dt="2024-08-13T17:49:12.316" v="4826" actId="26606"/>
          <ac:spMkLst>
            <pc:docMk/>
            <pc:sldMk cId="2463999830" sldId="260"/>
            <ac:spMk id="7" creationId="{2C61293E-6EBE-43EF-A52C-9BEBFD7679D4}"/>
          </ac:spMkLst>
        </pc:spChg>
        <pc:spChg chg="add del">
          <ac:chgData name="Louis Davidson" userId="80677fb08b3162e4" providerId="LiveId" clId="{9E485349-6676-48BD-B982-F723CDA47CEE}" dt="2024-08-13T17:49:12.316" v="4826" actId="26606"/>
          <ac:spMkLst>
            <pc:docMk/>
            <pc:sldMk cId="2463999830" sldId="260"/>
            <ac:spMk id="8" creationId="{21540236-BFD5-4A9D-8840-4703E7F76825}"/>
          </ac:spMkLst>
        </pc:spChg>
        <pc:spChg chg="del">
          <ac:chgData name="Louis Davidson" userId="80677fb08b3162e4" providerId="LiveId" clId="{9E485349-6676-48BD-B982-F723CDA47CEE}" dt="2024-08-13T14:46:05.374" v="201"/>
          <ac:spMkLst>
            <pc:docMk/>
            <pc:sldMk cId="2463999830" sldId="260"/>
            <ac:spMk id="10" creationId="{BD4C0BBB-0042-4603-A226-6117F3FD5B3C}"/>
          </ac:spMkLst>
        </pc:spChg>
        <pc:spChg chg="add del mod">
          <ac:chgData name="Louis Davidson" userId="80677fb08b3162e4" providerId="LiveId" clId="{9E485349-6676-48BD-B982-F723CDA47CEE}" dt="2024-08-13T17:48:17.664" v="4808" actId="478"/>
          <ac:spMkLst>
            <pc:docMk/>
            <pc:sldMk cId="2463999830" sldId="260"/>
            <ac:spMk id="11" creationId="{0B6AD3A4-B51E-021B-21A0-F2EBAB0C2E99}"/>
          </ac:spMkLst>
        </pc:spChg>
        <pc:spChg chg="del">
          <ac:chgData name="Louis Davidson" userId="80677fb08b3162e4" providerId="LiveId" clId="{9E485349-6676-48BD-B982-F723CDA47CEE}" dt="2024-08-13T14:46:05.374" v="201"/>
          <ac:spMkLst>
            <pc:docMk/>
            <pc:sldMk cId="2463999830" sldId="260"/>
            <ac:spMk id="12" creationId="{EC44F520-2598-460E-9F91-B02F60830CA2}"/>
          </ac:spMkLst>
        </pc:spChg>
        <pc:spChg chg="del">
          <ac:chgData name="Louis Davidson" userId="80677fb08b3162e4" providerId="LiveId" clId="{9E485349-6676-48BD-B982-F723CDA47CEE}" dt="2024-08-13T14:46:05.374" v="201"/>
          <ac:spMkLst>
            <pc:docMk/>
            <pc:sldMk cId="2463999830" sldId="260"/>
            <ac:spMk id="14" creationId="{6ACA6F80-D392-A64E-3CF8-F28F1CCEE67B}"/>
          </ac:spMkLst>
        </pc:spChg>
        <pc:spChg chg="add del mod">
          <ac:chgData name="Louis Davidson" userId="80677fb08b3162e4" providerId="LiveId" clId="{9E485349-6676-48BD-B982-F723CDA47CEE}" dt="2024-08-13T17:48:46.311" v="4819" actId="478"/>
          <ac:spMkLst>
            <pc:docMk/>
            <pc:sldMk cId="2463999830" sldId="260"/>
            <ac:spMk id="15" creationId="{525911B1-280A-F702-65BC-F3F822FA7FFD}"/>
          </ac:spMkLst>
        </pc:spChg>
        <pc:spChg chg="del">
          <ac:chgData name="Louis Davidson" userId="80677fb08b3162e4" providerId="LiveId" clId="{9E485349-6676-48BD-B982-F723CDA47CEE}" dt="2024-08-13T14:46:05.374" v="201"/>
          <ac:spMkLst>
            <pc:docMk/>
            <pc:sldMk cId="2463999830" sldId="260"/>
            <ac:spMk id="16" creationId="{81097DDE-1D45-40A7-9F85-72AD9472A02D}"/>
          </ac:spMkLst>
        </pc:spChg>
        <pc:spChg chg="del">
          <ac:chgData name="Louis Davidson" userId="80677fb08b3162e4" providerId="LiveId" clId="{9E485349-6676-48BD-B982-F723CDA47CEE}" dt="2024-08-13T14:46:05.374" v="201"/>
          <ac:spMkLst>
            <pc:docMk/>
            <pc:sldMk cId="2463999830" sldId="260"/>
            <ac:spMk id="18" creationId="{415C4FE2-5362-FB30-4461-17307BE10C9C}"/>
          </ac:spMkLst>
        </pc:spChg>
        <pc:spChg chg="add del mod">
          <ac:chgData name="Louis Davidson" userId="80677fb08b3162e4" providerId="LiveId" clId="{9E485349-6676-48BD-B982-F723CDA47CEE}" dt="2024-08-13T17:49:07.830" v="4823" actId="478"/>
          <ac:spMkLst>
            <pc:docMk/>
            <pc:sldMk cId="2463999830" sldId="260"/>
            <ac:spMk id="20" creationId="{7080BF62-8726-5972-8122-09D12CF58A6C}"/>
          </ac:spMkLst>
        </pc:spChg>
        <pc:spChg chg="add">
          <ac:chgData name="Louis Davidson" userId="80677fb08b3162e4" providerId="LiveId" clId="{9E485349-6676-48BD-B982-F723CDA47CEE}" dt="2024-08-13T17:49:12.316" v="4826" actId="26606"/>
          <ac:spMkLst>
            <pc:docMk/>
            <pc:sldMk cId="2463999830" sldId="260"/>
            <ac:spMk id="26" creationId="{8FC9BE17-9A7B-462D-AE50-3D8777387304}"/>
          </ac:spMkLst>
        </pc:spChg>
        <pc:spChg chg="add">
          <ac:chgData name="Louis Davidson" userId="80677fb08b3162e4" providerId="LiveId" clId="{9E485349-6676-48BD-B982-F723CDA47CEE}" dt="2024-08-13T17:49:12.316" v="4826" actId="26606"/>
          <ac:spMkLst>
            <pc:docMk/>
            <pc:sldMk cId="2463999830" sldId="260"/>
            <ac:spMk id="28" creationId="{3EBE8569-6AEC-4B8C-8D53-2DE337CDBA65}"/>
          </ac:spMkLst>
        </pc:spChg>
        <pc:spChg chg="add">
          <ac:chgData name="Louis Davidson" userId="80677fb08b3162e4" providerId="LiveId" clId="{9E485349-6676-48BD-B982-F723CDA47CEE}" dt="2024-08-13T17:49:12.316" v="4826" actId="26606"/>
          <ac:spMkLst>
            <pc:docMk/>
            <pc:sldMk cId="2463999830" sldId="260"/>
            <ac:spMk id="30" creationId="{55D4142C-5077-457F-A6AD-3FECFDB39685}"/>
          </ac:spMkLst>
        </pc:spChg>
        <pc:spChg chg="add">
          <ac:chgData name="Louis Davidson" userId="80677fb08b3162e4" providerId="LiveId" clId="{9E485349-6676-48BD-B982-F723CDA47CEE}" dt="2024-08-13T17:49:12.316" v="4826" actId="26606"/>
          <ac:spMkLst>
            <pc:docMk/>
            <pc:sldMk cId="2463999830" sldId="260"/>
            <ac:spMk id="32" creationId="{7A5F0580-5EE9-419F-96EE-B6529EF6E7D0}"/>
          </ac:spMkLst>
        </pc:spChg>
        <pc:picChg chg="add del mod">
          <ac:chgData name="Louis Davidson" userId="80677fb08b3162e4" providerId="LiveId" clId="{9E485349-6676-48BD-B982-F723CDA47CEE}" dt="2024-08-13T17:48:55.161" v="4822" actId="478"/>
          <ac:picMkLst>
            <pc:docMk/>
            <pc:sldMk cId="2463999830" sldId="260"/>
            <ac:picMk id="5" creationId="{05EBB287-F786-4291-9EE2-CF61433AA847}"/>
          </ac:picMkLst>
        </pc:picChg>
        <pc:picChg chg="add del mod">
          <ac:chgData name="Louis Davidson" userId="80677fb08b3162e4" providerId="LiveId" clId="{9E485349-6676-48BD-B982-F723CDA47CEE}" dt="2024-08-13T17:48:47.125" v="4820" actId="22"/>
          <ac:picMkLst>
            <pc:docMk/>
            <pc:sldMk cId="2463999830" sldId="260"/>
            <ac:picMk id="6" creationId="{F30E7B9B-9BF1-3C25-4CF9-2EEB0DAD9BE0}"/>
          </ac:picMkLst>
        </pc:picChg>
        <pc:picChg chg="add mod">
          <ac:chgData name="Louis Davidson" userId="80677fb08b3162e4" providerId="LiveId" clId="{9E485349-6676-48BD-B982-F723CDA47CEE}" dt="2024-08-13T17:48:44.389" v="4816" actId="14100"/>
          <ac:picMkLst>
            <pc:docMk/>
            <pc:sldMk cId="2463999830" sldId="260"/>
            <ac:picMk id="17" creationId="{F30E7B9B-9BF1-3C25-4CF9-2EEB0DAD9BE0}"/>
          </ac:picMkLst>
        </pc:picChg>
        <pc:picChg chg="add mod ord">
          <ac:chgData name="Louis Davidson" userId="80677fb08b3162e4" providerId="LiveId" clId="{9E485349-6676-48BD-B982-F723CDA47CEE}" dt="2024-08-13T17:49:12.316" v="4826" actId="26606"/>
          <ac:picMkLst>
            <pc:docMk/>
            <pc:sldMk cId="2463999830" sldId="260"/>
            <ac:picMk id="21" creationId="{EAE85AB2-9474-1F6E-45CF-ED356DAA8313}"/>
          </ac:picMkLst>
        </pc:picChg>
      </pc:sldChg>
      <pc:sldChg chg="addSp delSp modSp mod modAnim delDesignElem">
        <pc:chgData name="Louis Davidson" userId="80677fb08b3162e4" providerId="LiveId" clId="{9E485349-6676-48BD-B982-F723CDA47CEE}" dt="2024-08-14T02:52:49.728" v="5458" actId="14100"/>
        <pc:sldMkLst>
          <pc:docMk/>
          <pc:sldMk cId="3284562323" sldId="261"/>
        </pc:sldMkLst>
        <pc:spChg chg="mod">
          <ac:chgData name="Louis Davidson" userId="80677fb08b3162e4" providerId="LiveId" clId="{9E485349-6676-48BD-B982-F723CDA47CEE}" dt="2024-08-13T15:27:05.339" v="3061" actId="20577"/>
          <ac:spMkLst>
            <pc:docMk/>
            <pc:sldMk cId="3284562323" sldId="261"/>
            <ac:spMk id="2" creationId="{45BA04F8-10CC-C25D-957E-19ACED07D434}"/>
          </ac:spMkLst>
        </pc:spChg>
        <pc:spChg chg="mod">
          <ac:chgData name="Louis Davidson" userId="80677fb08b3162e4" providerId="LiveId" clId="{9E485349-6676-48BD-B982-F723CDA47CEE}" dt="2024-08-14T02:52:49.728" v="5458" actId="14100"/>
          <ac:spMkLst>
            <pc:docMk/>
            <pc:sldMk cId="3284562323" sldId="261"/>
            <ac:spMk id="4" creationId="{F0F11F62-3B18-3E77-A469-1B0E8C6AC0D7}"/>
          </ac:spMkLst>
        </pc:spChg>
        <pc:spChg chg="add">
          <ac:chgData name="Louis Davidson" userId="80677fb08b3162e4" providerId="LiveId" clId="{9E485349-6676-48BD-B982-F723CDA47CEE}" dt="2024-08-13T15:24:32.470" v="2869" actId="26606"/>
          <ac:spMkLst>
            <pc:docMk/>
            <pc:sldMk cId="3284562323" sldId="261"/>
            <ac:spMk id="7" creationId="{F13C74B1-5B17-4795-BED0-7140497B445A}"/>
          </ac:spMkLst>
        </pc:spChg>
        <pc:spChg chg="add">
          <ac:chgData name="Louis Davidson" userId="80677fb08b3162e4" providerId="LiveId" clId="{9E485349-6676-48BD-B982-F723CDA47CEE}" dt="2024-08-13T15:24:32.470" v="2869" actId="26606"/>
          <ac:spMkLst>
            <pc:docMk/>
            <pc:sldMk cId="3284562323" sldId="261"/>
            <ac:spMk id="8" creationId="{D4974D33-8DC5-464E-8C6D-BE58F0669C17}"/>
          </ac:spMkLst>
        </pc:spChg>
        <pc:spChg chg="del">
          <ac:chgData name="Louis Davidson" userId="80677fb08b3162e4" providerId="LiveId" clId="{9E485349-6676-48BD-B982-F723CDA47CEE}" dt="2024-08-13T14:46:05.374" v="201"/>
          <ac:spMkLst>
            <pc:docMk/>
            <pc:sldMk cId="3284562323" sldId="261"/>
            <ac:spMk id="10" creationId="{BD4C0BBB-0042-4603-A226-6117F3FD5B3C}"/>
          </ac:spMkLst>
        </pc:spChg>
        <pc:spChg chg="del">
          <ac:chgData name="Louis Davidson" userId="80677fb08b3162e4" providerId="LiveId" clId="{9E485349-6676-48BD-B982-F723CDA47CEE}" dt="2024-08-13T14:46:05.374" v="201"/>
          <ac:spMkLst>
            <pc:docMk/>
            <pc:sldMk cId="3284562323" sldId="261"/>
            <ac:spMk id="12" creationId="{EC44F520-2598-460E-9F91-B02F60830CA2}"/>
          </ac:spMkLst>
        </pc:spChg>
        <pc:spChg chg="del">
          <ac:chgData name="Louis Davidson" userId="80677fb08b3162e4" providerId="LiveId" clId="{9E485349-6676-48BD-B982-F723CDA47CEE}" dt="2024-08-13T14:46:05.374" v="201"/>
          <ac:spMkLst>
            <pc:docMk/>
            <pc:sldMk cId="3284562323" sldId="261"/>
            <ac:spMk id="14" creationId="{11D6A2A3-F101-46F7-8B6F-1C699CAFE9AD}"/>
          </ac:spMkLst>
        </pc:spChg>
        <pc:spChg chg="del">
          <ac:chgData name="Louis Davidson" userId="80677fb08b3162e4" providerId="LiveId" clId="{9E485349-6676-48BD-B982-F723CDA47CEE}" dt="2024-08-13T14:46:05.374" v="201"/>
          <ac:spMkLst>
            <pc:docMk/>
            <pc:sldMk cId="3284562323" sldId="261"/>
            <ac:spMk id="16" creationId="{529E760E-527D-4053-A309-F2BDE12501CD}"/>
          </ac:spMkLst>
        </pc:spChg>
        <pc:spChg chg="del">
          <ac:chgData name="Louis Davidson" userId="80677fb08b3162e4" providerId="LiveId" clId="{9E485349-6676-48BD-B982-F723CDA47CEE}" dt="2024-08-13T14:46:05.374" v="201"/>
          <ac:spMkLst>
            <pc:docMk/>
            <pc:sldMk cId="3284562323" sldId="261"/>
            <ac:spMk id="18" creationId="{4153D448-4ED1-429A-A28C-8316DE7CAF7E}"/>
          </ac:spMkLst>
        </pc:spChg>
        <pc:picChg chg="mod ord">
          <ac:chgData name="Louis Davidson" userId="80677fb08b3162e4" providerId="LiveId" clId="{9E485349-6676-48BD-B982-F723CDA47CEE}" dt="2024-08-13T15:24:32.470" v="2869" actId="26606"/>
          <ac:picMkLst>
            <pc:docMk/>
            <pc:sldMk cId="3284562323" sldId="261"/>
            <ac:picMk id="5" creationId="{5764140D-3F6B-4528-B00E-EC283FD10D80}"/>
          </ac:picMkLst>
        </pc:picChg>
      </pc:sldChg>
      <pc:sldChg chg="addSp delSp modSp mod modAnim delDesignElem">
        <pc:chgData name="Louis Davidson" userId="80677fb08b3162e4" providerId="LiveId" clId="{9E485349-6676-48BD-B982-F723CDA47CEE}" dt="2024-08-14T02:57:57.119" v="5460"/>
        <pc:sldMkLst>
          <pc:docMk/>
          <pc:sldMk cId="2800639983" sldId="262"/>
        </pc:sldMkLst>
        <pc:spChg chg="mod">
          <ac:chgData name="Louis Davidson" userId="80677fb08b3162e4" providerId="LiveId" clId="{9E485349-6676-48BD-B982-F723CDA47CEE}" dt="2024-08-13T15:27:42.536" v="3074" actId="26606"/>
          <ac:spMkLst>
            <pc:docMk/>
            <pc:sldMk cId="2800639983" sldId="262"/>
            <ac:spMk id="2" creationId="{13684D5D-1063-66EF-6FC8-AE1BCDE1DD38}"/>
          </ac:spMkLst>
        </pc:spChg>
        <pc:spChg chg="add del mod">
          <ac:chgData name="Louis Davidson" userId="80677fb08b3162e4" providerId="LiveId" clId="{9E485349-6676-48BD-B982-F723CDA47CEE}" dt="2024-08-13T15:27:22.065" v="3064" actId="26606"/>
          <ac:spMkLst>
            <pc:docMk/>
            <pc:sldMk cId="2800639983" sldId="262"/>
            <ac:spMk id="3" creationId="{F2CBD5C8-40B4-4CFB-3B4F-E6DDF1FFB787}"/>
          </ac:spMkLst>
        </pc:spChg>
        <pc:spChg chg="del">
          <ac:chgData name="Louis Davidson" userId="80677fb08b3162e4" providerId="LiveId" clId="{9E485349-6676-48BD-B982-F723CDA47CEE}" dt="2024-08-13T14:46:05.374" v="201"/>
          <ac:spMkLst>
            <pc:docMk/>
            <pc:sldMk cId="2800639983" sldId="262"/>
            <ac:spMk id="8" creationId="{B6B36A41-BF38-4C0A-BA59-CDCE04AE6C90}"/>
          </ac:spMkLst>
        </pc:spChg>
        <pc:spChg chg="add del">
          <ac:chgData name="Louis Davidson" userId="80677fb08b3162e4" providerId="LiveId" clId="{9E485349-6676-48BD-B982-F723CDA47CEE}" dt="2024-08-13T15:27:22.034" v="3063" actId="26606"/>
          <ac:spMkLst>
            <pc:docMk/>
            <pc:sldMk cId="2800639983" sldId="262"/>
            <ac:spMk id="9" creationId="{BACC6370-2D7E-4714-9D71-7542949D7D5D}"/>
          </ac:spMkLst>
        </pc:spChg>
        <pc:spChg chg="del">
          <ac:chgData name="Louis Davidson" userId="80677fb08b3162e4" providerId="LiveId" clId="{9E485349-6676-48BD-B982-F723CDA47CEE}" dt="2024-08-13T14:46:05.374" v="201"/>
          <ac:spMkLst>
            <pc:docMk/>
            <pc:sldMk cId="2800639983" sldId="262"/>
            <ac:spMk id="10" creationId="{92D36A8B-01FD-4675-9D35-FA0CC50FDCF8}"/>
          </ac:spMkLst>
        </pc:spChg>
        <pc:spChg chg="add del">
          <ac:chgData name="Louis Davidson" userId="80677fb08b3162e4" providerId="LiveId" clId="{9E485349-6676-48BD-B982-F723CDA47CEE}" dt="2024-08-13T15:27:22.034" v="3063" actId="26606"/>
          <ac:spMkLst>
            <pc:docMk/>
            <pc:sldMk cId="2800639983" sldId="262"/>
            <ac:spMk id="11" creationId="{256B2C21-A230-48C0-8DF1-C46611373C44}"/>
          </ac:spMkLst>
        </pc:spChg>
        <pc:spChg chg="del">
          <ac:chgData name="Louis Davidson" userId="80677fb08b3162e4" providerId="LiveId" clId="{9E485349-6676-48BD-B982-F723CDA47CEE}" dt="2024-08-13T14:46:05.374" v="201"/>
          <ac:spMkLst>
            <pc:docMk/>
            <pc:sldMk cId="2800639983" sldId="262"/>
            <ac:spMk id="12" creationId="{726D76E8-086A-40F9-B995-AEFD77D9C089}"/>
          </ac:spMkLst>
        </pc:spChg>
        <pc:spChg chg="add del">
          <ac:chgData name="Louis Davidson" userId="80677fb08b3162e4" providerId="LiveId" clId="{9E485349-6676-48BD-B982-F723CDA47CEE}" dt="2024-08-13T15:27:22.034" v="3063" actId="26606"/>
          <ac:spMkLst>
            <pc:docMk/>
            <pc:sldMk cId="2800639983" sldId="262"/>
            <ac:spMk id="13" creationId="{3847E18C-932D-4C95-AABA-FEC7C9499AD7}"/>
          </ac:spMkLst>
        </pc:spChg>
        <pc:spChg chg="add del">
          <ac:chgData name="Louis Davidson" userId="80677fb08b3162e4" providerId="LiveId" clId="{9E485349-6676-48BD-B982-F723CDA47CEE}" dt="2024-08-13T15:27:22.034" v="3063" actId="26606"/>
          <ac:spMkLst>
            <pc:docMk/>
            <pc:sldMk cId="2800639983" sldId="262"/>
            <ac:spMk id="15" creationId="{3150CB11-0C61-439E-910F-5787759E72A0}"/>
          </ac:spMkLst>
        </pc:spChg>
        <pc:spChg chg="add del">
          <ac:chgData name="Louis Davidson" userId="80677fb08b3162e4" providerId="LiveId" clId="{9E485349-6676-48BD-B982-F723CDA47CEE}" dt="2024-08-13T15:27:22.034" v="3063" actId="26606"/>
          <ac:spMkLst>
            <pc:docMk/>
            <pc:sldMk cId="2800639983" sldId="262"/>
            <ac:spMk id="17" creationId="{43F8A58B-5155-44CE-A5FF-7647B47D0A7A}"/>
          </ac:spMkLst>
        </pc:spChg>
        <pc:spChg chg="add del">
          <ac:chgData name="Louis Davidson" userId="80677fb08b3162e4" providerId="LiveId" clId="{9E485349-6676-48BD-B982-F723CDA47CEE}" dt="2024-08-13T15:27:22.034" v="3063" actId="26606"/>
          <ac:spMkLst>
            <pc:docMk/>
            <pc:sldMk cId="2800639983" sldId="262"/>
            <ac:spMk id="19" creationId="{443F2ACA-E6D6-4028-82DD-F03C262D5DE6}"/>
          </ac:spMkLst>
        </pc:spChg>
        <pc:spChg chg="add del">
          <ac:chgData name="Louis Davidson" userId="80677fb08b3162e4" providerId="LiveId" clId="{9E485349-6676-48BD-B982-F723CDA47CEE}" dt="2024-08-13T15:27:42.536" v="3074" actId="26606"/>
          <ac:spMkLst>
            <pc:docMk/>
            <pc:sldMk cId="2800639983" sldId="262"/>
            <ac:spMk id="21" creationId="{7517A47C-B2E5-4B79-8061-D74B1311AF6E}"/>
          </ac:spMkLst>
        </pc:spChg>
        <pc:spChg chg="add del">
          <ac:chgData name="Louis Davidson" userId="80677fb08b3162e4" providerId="LiveId" clId="{9E485349-6676-48BD-B982-F723CDA47CEE}" dt="2024-08-13T15:27:42.536" v="3074" actId="26606"/>
          <ac:spMkLst>
            <pc:docMk/>
            <pc:sldMk cId="2800639983" sldId="262"/>
            <ac:spMk id="22" creationId="{C505E780-2083-4CB5-A42A-5E0E2908ECC3}"/>
          </ac:spMkLst>
        </pc:spChg>
        <pc:spChg chg="add del">
          <ac:chgData name="Louis Davidson" userId="80677fb08b3162e4" providerId="LiveId" clId="{9E485349-6676-48BD-B982-F723CDA47CEE}" dt="2024-08-13T15:27:42.536" v="3074" actId="26606"/>
          <ac:spMkLst>
            <pc:docMk/>
            <pc:sldMk cId="2800639983" sldId="262"/>
            <ac:spMk id="23" creationId="{D2C0AE1C-0118-41AE-8A10-7CDCBF10E96F}"/>
          </ac:spMkLst>
        </pc:spChg>
        <pc:spChg chg="add del">
          <ac:chgData name="Louis Davidson" userId="80677fb08b3162e4" providerId="LiveId" clId="{9E485349-6676-48BD-B982-F723CDA47CEE}" dt="2024-08-13T15:27:42.536" v="3074" actId="26606"/>
          <ac:spMkLst>
            <pc:docMk/>
            <pc:sldMk cId="2800639983" sldId="262"/>
            <ac:spMk id="24" creationId="{463EEC44-1BA3-44ED-81FC-A644B04B2A44}"/>
          </ac:spMkLst>
        </pc:spChg>
        <pc:spChg chg="add">
          <ac:chgData name="Louis Davidson" userId="80677fb08b3162e4" providerId="LiveId" clId="{9E485349-6676-48BD-B982-F723CDA47CEE}" dt="2024-08-13T15:27:42.536" v="3074" actId="26606"/>
          <ac:spMkLst>
            <pc:docMk/>
            <pc:sldMk cId="2800639983" sldId="262"/>
            <ac:spMk id="30" creationId="{738F59A4-4431-460D-8E49-6E65C189A566}"/>
          </ac:spMkLst>
        </pc:spChg>
        <pc:grpChg chg="add">
          <ac:chgData name="Louis Davidson" userId="80677fb08b3162e4" providerId="LiveId" clId="{9E485349-6676-48BD-B982-F723CDA47CEE}" dt="2024-08-13T15:27:42.536" v="3074" actId="26606"/>
          <ac:grpSpMkLst>
            <pc:docMk/>
            <pc:sldMk cId="2800639983" sldId="262"/>
            <ac:grpSpMk id="32" creationId="{8A919B9C-5C01-47E4-B2F2-45F589208ABF}"/>
          </ac:grpSpMkLst>
        </pc:grpChg>
        <pc:graphicFrameChg chg="add del">
          <ac:chgData name="Louis Davidson" userId="80677fb08b3162e4" providerId="LiveId" clId="{9E485349-6676-48BD-B982-F723CDA47CEE}" dt="2024-08-13T15:27:22.034" v="3063" actId="26606"/>
          <ac:graphicFrameMkLst>
            <pc:docMk/>
            <pc:sldMk cId="2800639983" sldId="262"/>
            <ac:graphicFrameMk id="5" creationId="{AB35E4DE-7745-DAB3-6C39-5EF0B5906A45}"/>
          </ac:graphicFrameMkLst>
        </pc:graphicFrameChg>
        <pc:graphicFrameChg chg="add mod modGraphic">
          <ac:chgData name="Louis Davidson" userId="80677fb08b3162e4" providerId="LiveId" clId="{9E485349-6676-48BD-B982-F723CDA47CEE}" dt="2024-08-13T18:04:27.797" v="5012" actId="20577"/>
          <ac:graphicFrameMkLst>
            <pc:docMk/>
            <pc:sldMk cId="2800639983" sldId="262"/>
            <ac:graphicFrameMk id="25" creationId="{08468767-BECB-9742-53B2-125334500674}"/>
          </ac:graphicFrameMkLst>
        </pc:graphicFrameChg>
      </pc:sldChg>
      <pc:sldChg chg="addSp delSp modSp mod modAnim delDesignElem modNotesTx">
        <pc:chgData name="Louis Davidson" userId="80677fb08b3162e4" providerId="LiveId" clId="{9E485349-6676-48BD-B982-F723CDA47CEE}" dt="2024-08-14T03:10:05.131" v="6252"/>
        <pc:sldMkLst>
          <pc:docMk/>
          <pc:sldMk cId="338882786" sldId="263"/>
        </pc:sldMkLst>
        <pc:spChg chg="mod">
          <ac:chgData name="Louis Davidson" userId="80677fb08b3162e4" providerId="LiveId" clId="{9E485349-6676-48BD-B982-F723CDA47CEE}" dt="2024-08-13T15:30:32.189" v="3372" actId="20577"/>
          <ac:spMkLst>
            <pc:docMk/>
            <pc:sldMk cId="338882786" sldId="263"/>
            <ac:spMk id="2" creationId="{7EA0A856-9F8F-9EC7-50B7-C821CBC15E83}"/>
          </ac:spMkLst>
        </pc:spChg>
        <pc:spChg chg="del">
          <ac:chgData name="Louis Davidson" userId="80677fb08b3162e4" providerId="LiveId" clId="{9E485349-6676-48BD-B982-F723CDA47CEE}" dt="2024-08-13T15:30:07.940" v="3360" actId="26606"/>
          <ac:spMkLst>
            <pc:docMk/>
            <pc:sldMk cId="338882786" sldId="263"/>
            <ac:spMk id="3" creationId="{2DD1F285-689E-CE32-9514-6BCC8790264B}"/>
          </ac:spMkLst>
        </pc:spChg>
        <pc:spChg chg="add mod">
          <ac:chgData name="Louis Davidson" userId="80677fb08b3162e4" providerId="LiveId" clId="{9E485349-6676-48BD-B982-F723CDA47CEE}" dt="2024-08-14T03:05:23.608" v="6012" actId="1076"/>
          <ac:spMkLst>
            <pc:docMk/>
            <pc:sldMk cId="338882786" sldId="263"/>
            <ac:spMk id="3" creationId="{9A37E5AF-B0B8-7798-D996-C8CCBFD111CB}"/>
          </ac:spMkLst>
        </pc:spChg>
        <pc:spChg chg="add">
          <ac:chgData name="Louis Davidson" userId="80677fb08b3162e4" providerId="LiveId" clId="{9E485349-6676-48BD-B982-F723CDA47CEE}" dt="2024-08-13T15:30:07.940" v="3360" actId="26606"/>
          <ac:spMkLst>
            <pc:docMk/>
            <pc:sldMk cId="338882786" sldId="263"/>
            <ac:spMk id="7" creationId="{B50AB553-2A96-4A92-96F2-93548E096954}"/>
          </ac:spMkLst>
        </pc:spChg>
        <pc:spChg chg="del">
          <ac:chgData name="Louis Davidson" userId="80677fb08b3162e4" providerId="LiveId" clId="{9E485349-6676-48BD-B982-F723CDA47CEE}" dt="2024-08-13T14:46:05.374" v="201"/>
          <ac:spMkLst>
            <pc:docMk/>
            <pc:sldMk cId="338882786" sldId="263"/>
            <ac:spMk id="8" creationId="{45C5CC17-FF17-43CF-B073-D9051465D5CC}"/>
          </ac:spMkLst>
        </pc:spChg>
        <pc:spChg chg="del">
          <ac:chgData name="Louis Davidson" userId="80677fb08b3162e4" providerId="LiveId" clId="{9E485349-6676-48BD-B982-F723CDA47CEE}" dt="2024-08-13T14:46:05.374" v="201"/>
          <ac:spMkLst>
            <pc:docMk/>
            <pc:sldMk cId="338882786" sldId="263"/>
            <ac:spMk id="10" creationId="{1EBE2DDC-0D14-44E6-A1AB-2EEC09507435}"/>
          </ac:spMkLst>
        </pc:spChg>
        <pc:spChg chg="del">
          <ac:chgData name="Louis Davidson" userId="80677fb08b3162e4" providerId="LiveId" clId="{9E485349-6676-48BD-B982-F723CDA47CEE}" dt="2024-08-13T14:46:05.374" v="201"/>
          <ac:spMkLst>
            <pc:docMk/>
            <pc:sldMk cId="338882786" sldId="263"/>
            <ac:spMk id="12" creationId="{A8543D98-0AA2-43B4-B508-DC1DB7F3DC9A}"/>
          </ac:spMkLst>
        </pc:spChg>
        <pc:spChg chg="del">
          <ac:chgData name="Louis Davidson" userId="80677fb08b3162e4" providerId="LiveId" clId="{9E485349-6676-48BD-B982-F723CDA47CEE}" dt="2024-08-13T14:46:05.374" v="201"/>
          <ac:spMkLst>
            <pc:docMk/>
            <pc:sldMk cId="338882786" sldId="263"/>
            <ac:spMk id="14" creationId="{89723C1D-9A1A-465B-8164-483BF5426613}"/>
          </ac:spMkLst>
        </pc:spChg>
        <pc:spChg chg="del">
          <ac:chgData name="Louis Davidson" userId="80677fb08b3162e4" providerId="LiveId" clId="{9E485349-6676-48BD-B982-F723CDA47CEE}" dt="2024-08-13T14:46:05.374" v="201"/>
          <ac:spMkLst>
            <pc:docMk/>
            <pc:sldMk cId="338882786" sldId="263"/>
            <ac:spMk id="16" creationId="{A6680484-5F73-4078-85C2-415205B1A4C0}"/>
          </ac:spMkLst>
        </pc:spChg>
        <pc:graphicFrameChg chg="add mod">
          <ac:chgData name="Louis Davidson" userId="80677fb08b3162e4" providerId="LiveId" clId="{9E485349-6676-48BD-B982-F723CDA47CEE}" dt="2024-08-14T03:10:05.131" v="6252"/>
          <ac:graphicFrameMkLst>
            <pc:docMk/>
            <pc:sldMk cId="338882786" sldId="263"/>
            <ac:graphicFrameMk id="5" creationId="{D76FC1BB-A098-F6AA-5C58-53B7A80CBBD2}"/>
          </ac:graphicFrameMkLst>
        </pc:graphicFrameChg>
        <pc:picChg chg="add">
          <ac:chgData name="Louis Davidson" userId="80677fb08b3162e4" providerId="LiveId" clId="{9E485349-6676-48BD-B982-F723CDA47CEE}" dt="2024-08-13T15:30:07.940" v="3360" actId="26606"/>
          <ac:picMkLst>
            <pc:docMk/>
            <pc:sldMk cId="338882786" sldId="263"/>
            <ac:picMk id="6" creationId="{0E41A2F3-60E0-BAF3-1F0F-7D393557D54C}"/>
          </ac:picMkLst>
        </pc:picChg>
      </pc:sldChg>
      <pc:sldChg chg="addSp delSp modSp mod modAnim delDesignElem">
        <pc:chgData name="Louis Davidson" userId="80677fb08b3162e4" providerId="LiveId" clId="{9E485349-6676-48BD-B982-F723CDA47CEE}" dt="2024-08-13T18:13:01.752" v="5027" actId="14100"/>
        <pc:sldMkLst>
          <pc:docMk/>
          <pc:sldMk cId="2157509732" sldId="264"/>
        </pc:sldMkLst>
        <pc:spChg chg="mod">
          <ac:chgData name="Louis Davidson" userId="80677fb08b3162e4" providerId="LiveId" clId="{9E485349-6676-48BD-B982-F723CDA47CEE}" dt="2024-08-13T18:13:01.752" v="5027" actId="14100"/>
          <ac:spMkLst>
            <pc:docMk/>
            <pc:sldMk cId="2157509732" sldId="264"/>
            <ac:spMk id="2" creationId="{65A930E6-BE8F-1C45-A55D-7A3F4A168E68}"/>
          </ac:spMkLst>
        </pc:spChg>
        <pc:spChg chg="mod">
          <ac:chgData name="Louis Davidson" userId="80677fb08b3162e4" providerId="LiveId" clId="{9E485349-6676-48BD-B982-F723CDA47CEE}" dt="2024-08-13T18:12:56.295" v="5026" actId="1076"/>
          <ac:spMkLst>
            <pc:docMk/>
            <pc:sldMk cId="2157509732" sldId="264"/>
            <ac:spMk id="4" creationId="{BF05BC4F-D7AE-71D4-BA14-A3405C6728D5}"/>
          </ac:spMkLst>
        </pc:spChg>
        <pc:spChg chg="add">
          <ac:chgData name="Louis Davidson" userId="80677fb08b3162e4" providerId="LiveId" clId="{9E485349-6676-48BD-B982-F723CDA47CEE}" dt="2024-08-13T15:31:12.358" v="3392" actId="26606"/>
          <ac:spMkLst>
            <pc:docMk/>
            <pc:sldMk cId="2157509732" sldId="264"/>
            <ac:spMk id="7" creationId="{F13C74B1-5B17-4795-BED0-7140497B445A}"/>
          </ac:spMkLst>
        </pc:spChg>
        <pc:spChg chg="add">
          <ac:chgData name="Louis Davidson" userId="80677fb08b3162e4" providerId="LiveId" clId="{9E485349-6676-48BD-B982-F723CDA47CEE}" dt="2024-08-13T15:31:12.358" v="3392" actId="26606"/>
          <ac:spMkLst>
            <pc:docMk/>
            <pc:sldMk cId="2157509732" sldId="264"/>
            <ac:spMk id="8" creationId="{D4974D33-8DC5-464E-8C6D-BE58F0669C17}"/>
          </ac:spMkLst>
        </pc:spChg>
        <pc:spChg chg="del">
          <ac:chgData name="Louis Davidson" userId="80677fb08b3162e4" providerId="LiveId" clId="{9E485349-6676-48BD-B982-F723CDA47CEE}" dt="2024-08-13T14:46:05.374" v="201"/>
          <ac:spMkLst>
            <pc:docMk/>
            <pc:sldMk cId="2157509732" sldId="264"/>
            <ac:spMk id="10" creationId="{BD4C0BBB-0042-4603-A226-6117F3FD5B3C}"/>
          </ac:spMkLst>
        </pc:spChg>
        <pc:spChg chg="del">
          <ac:chgData name="Louis Davidson" userId="80677fb08b3162e4" providerId="LiveId" clId="{9E485349-6676-48BD-B982-F723CDA47CEE}" dt="2024-08-13T14:46:05.374" v="201"/>
          <ac:spMkLst>
            <pc:docMk/>
            <pc:sldMk cId="2157509732" sldId="264"/>
            <ac:spMk id="12" creationId="{EC44F520-2598-460E-9F91-B02F60830CA2}"/>
          </ac:spMkLst>
        </pc:spChg>
        <pc:spChg chg="del">
          <ac:chgData name="Louis Davidson" userId="80677fb08b3162e4" providerId="LiveId" clId="{9E485349-6676-48BD-B982-F723CDA47CEE}" dt="2024-08-13T14:46:05.374" v="201"/>
          <ac:spMkLst>
            <pc:docMk/>
            <pc:sldMk cId="2157509732" sldId="264"/>
            <ac:spMk id="14" creationId="{11D6A2A3-F101-46F7-8B6F-1C699CAFE9AD}"/>
          </ac:spMkLst>
        </pc:spChg>
        <pc:spChg chg="del">
          <ac:chgData name="Louis Davidson" userId="80677fb08b3162e4" providerId="LiveId" clId="{9E485349-6676-48BD-B982-F723CDA47CEE}" dt="2024-08-13T14:46:05.374" v="201"/>
          <ac:spMkLst>
            <pc:docMk/>
            <pc:sldMk cId="2157509732" sldId="264"/>
            <ac:spMk id="16" creationId="{529E760E-527D-4053-A309-F2BDE12501CD}"/>
          </ac:spMkLst>
        </pc:spChg>
        <pc:spChg chg="del">
          <ac:chgData name="Louis Davidson" userId="80677fb08b3162e4" providerId="LiveId" clId="{9E485349-6676-48BD-B982-F723CDA47CEE}" dt="2024-08-13T14:46:05.374" v="201"/>
          <ac:spMkLst>
            <pc:docMk/>
            <pc:sldMk cId="2157509732" sldId="264"/>
            <ac:spMk id="18" creationId="{4153D448-4ED1-429A-A28C-8316DE7CAF7E}"/>
          </ac:spMkLst>
        </pc:spChg>
        <pc:picChg chg="mod ord">
          <ac:chgData name="Louis Davidson" userId="80677fb08b3162e4" providerId="LiveId" clId="{9E485349-6676-48BD-B982-F723CDA47CEE}" dt="2024-08-13T15:31:12.358" v="3392" actId="26606"/>
          <ac:picMkLst>
            <pc:docMk/>
            <pc:sldMk cId="2157509732" sldId="264"/>
            <ac:picMk id="5" creationId="{AC64AB7A-4DBF-43AB-9B78-4C33B1BF0794}"/>
          </ac:picMkLst>
        </pc:picChg>
      </pc:sldChg>
      <pc:sldChg chg="addSp delSp modSp mod setBg modClrScheme modAnim setClrOvrMap delDesignElem chgLayout">
        <pc:chgData name="Louis Davidson" userId="80677fb08b3162e4" providerId="LiveId" clId="{9E485349-6676-48BD-B982-F723CDA47CEE}" dt="2024-08-13T18:15:32.063" v="5031" actId="20577"/>
        <pc:sldMkLst>
          <pc:docMk/>
          <pc:sldMk cId="1330611127" sldId="265"/>
        </pc:sldMkLst>
        <pc:spChg chg="mod ord">
          <ac:chgData name="Louis Davidson" userId="80677fb08b3162e4" providerId="LiveId" clId="{9E485349-6676-48BD-B982-F723CDA47CEE}" dt="2024-08-13T15:37:45.101" v="3735" actId="404"/>
          <ac:spMkLst>
            <pc:docMk/>
            <pc:sldMk cId="1330611127" sldId="265"/>
            <ac:spMk id="2" creationId="{72732D20-49D9-7AEB-B392-8AB89F17674B}"/>
          </ac:spMkLst>
        </pc:spChg>
        <pc:spChg chg="mod ord">
          <ac:chgData name="Louis Davidson" userId="80677fb08b3162e4" providerId="LiveId" clId="{9E485349-6676-48BD-B982-F723CDA47CEE}" dt="2024-08-13T18:15:32.063" v="5031" actId="20577"/>
          <ac:spMkLst>
            <pc:docMk/>
            <pc:sldMk cId="1330611127" sldId="265"/>
            <ac:spMk id="3" creationId="{B31F2DE6-8521-EC02-540F-30526C798308}"/>
          </ac:spMkLst>
        </pc:spChg>
        <pc:spChg chg="add del mod ord">
          <ac:chgData name="Louis Davidson" userId="80677fb08b3162e4" providerId="LiveId" clId="{9E485349-6676-48BD-B982-F723CDA47CEE}" dt="2024-08-13T17:54:41.302" v="4880" actId="22"/>
          <ac:spMkLst>
            <pc:docMk/>
            <pc:sldMk cId="1330611127" sldId="265"/>
            <ac:spMk id="4" creationId="{B17617D7-0DB4-FDD6-0139-2BDBFD892412}"/>
          </ac:spMkLst>
        </pc:spChg>
        <pc:spChg chg="del">
          <ac:chgData name="Louis Davidson" userId="80677fb08b3162e4" providerId="LiveId" clId="{9E485349-6676-48BD-B982-F723CDA47CEE}" dt="2024-08-13T14:46:05.374" v="201"/>
          <ac:spMkLst>
            <pc:docMk/>
            <pc:sldMk cId="1330611127" sldId="265"/>
            <ac:spMk id="8" creationId="{B6B36A41-BF38-4C0A-BA59-CDCE04AE6C90}"/>
          </ac:spMkLst>
        </pc:spChg>
        <pc:spChg chg="add del">
          <ac:chgData name="Louis Davidson" userId="80677fb08b3162e4" providerId="LiveId" clId="{9E485349-6676-48BD-B982-F723CDA47CEE}" dt="2024-08-13T15:34:21.827" v="3526" actId="26606"/>
          <ac:spMkLst>
            <pc:docMk/>
            <pc:sldMk cId="1330611127" sldId="265"/>
            <ac:spMk id="9" creationId="{4C608BEB-860E-4094-8511-78603564A75E}"/>
          </ac:spMkLst>
        </pc:spChg>
        <pc:spChg chg="del">
          <ac:chgData name="Louis Davidson" userId="80677fb08b3162e4" providerId="LiveId" clId="{9E485349-6676-48BD-B982-F723CDA47CEE}" dt="2024-08-13T14:46:05.374" v="201"/>
          <ac:spMkLst>
            <pc:docMk/>
            <pc:sldMk cId="1330611127" sldId="265"/>
            <ac:spMk id="10" creationId="{92D36A8B-01FD-4675-9D35-FA0CC50FDCF8}"/>
          </ac:spMkLst>
        </pc:spChg>
        <pc:spChg chg="del">
          <ac:chgData name="Louis Davidson" userId="80677fb08b3162e4" providerId="LiveId" clId="{9E485349-6676-48BD-B982-F723CDA47CEE}" dt="2024-08-13T14:46:05.374" v="201"/>
          <ac:spMkLst>
            <pc:docMk/>
            <pc:sldMk cId="1330611127" sldId="265"/>
            <ac:spMk id="12" creationId="{726D76E8-086A-40F9-B995-AEFD77D9C089}"/>
          </ac:spMkLst>
        </pc:spChg>
        <pc:spChg chg="add del">
          <ac:chgData name="Louis Davidson" userId="80677fb08b3162e4" providerId="LiveId" clId="{9E485349-6676-48BD-B982-F723CDA47CEE}" dt="2024-08-13T15:34:31.143" v="3528" actId="26606"/>
          <ac:spMkLst>
            <pc:docMk/>
            <pc:sldMk cId="1330611127" sldId="265"/>
            <ac:spMk id="13" creationId="{4C5D6221-DA7B-4611-AA26-7D8E349FDE96}"/>
          </ac:spMkLst>
        </pc:spChg>
        <pc:spChg chg="add del">
          <ac:chgData name="Louis Davidson" userId="80677fb08b3162e4" providerId="LiveId" clId="{9E485349-6676-48BD-B982-F723CDA47CEE}" dt="2024-08-13T15:34:31.143" v="3528" actId="26606"/>
          <ac:spMkLst>
            <pc:docMk/>
            <pc:sldMk cId="1330611127" sldId="265"/>
            <ac:spMk id="14" creationId="{E35A04CF-97D4-4FF7-B359-C546B1F62E54}"/>
          </ac:spMkLst>
        </pc:spChg>
        <pc:spChg chg="add del">
          <ac:chgData name="Louis Davidson" userId="80677fb08b3162e4" providerId="LiveId" clId="{9E485349-6676-48BD-B982-F723CDA47CEE}" dt="2024-08-13T15:34:31.143" v="3528" actId="26606"/>
          <ac:spMkLst>
            <pc:docMk/>
            <pc:sldMk cId="1330611127" sldId="265"/>
            <ac:spMk id="15" creationId="{1DE7243B-5109-444B-8FAF-7437C66BC0E9}"/>
          </ac:spMkLst>
        </pc:spChg>
        <pc:spChg chg="add del">
          <ac:chgData name="Louis Davidson" userId="80677fb08b3162e4" providerId="LiveId" clId="{9E485349-6676-48BD-B982-F723CDA47CEE}" dt="2024-08-13T15:34:33.886" v="3530" actId="26606"/>
          <ac:spMkLst>
            <pc:docMk/>
            <pc:sldMk cId="1330611127" sldId="265"/>
            <ac:spMk id="17" creationId="{21739CA5-F0F5-48E1-8E8C-F24B71827E46}"/>
          </ac:spMkLst>
        </pc:spChg>
        <pc:spChg chg="add del">
          <ac:chgData name="Louis Davidson" userId="80677fb08b3162e4" providerId="LiveId" clId="{9E485349-6676-48BD-B982-F723CDA47CEE}" dt="2024-08-13T15:34:33.886" v="3530" actId="26606"/>
          <ac:spMkLst>
            <pc:docMk/>
            <pc:sldMk cId="1330611127" sldId="265"/>
            <ac:spMk id="18" creationId="{3EAD2937-F230-41D4-B9C5-975B129BFC20}"/>
          </ac:spMkLst>
        </pc:spChg>
        <pc:spChg chg="add del">
          <ac:chgData name="Louis Davidson" userId="80677fb08b3162e4" providerId="LiveId" clId="{9E485349-6676-48BD-B982-F723CDA47CEE}" dt="2024-08-13T15:34:33.886" v="3530" actId="26606"/>
          <ac:spMkLst>
            <pc:docMk/>
            <pc:sldMk cId="1330611127" sldId="265"/>
            <ac:spMk id="19" creationId="{CCD444A3-C338-4886-B7F1-4BA2AF46EB64}"/>
          </ac:spMkLst>
        </pc:spChg>
        <pc:spChg chg="add">
          <ac:chgData name="Louis Davidson" userId="80677fb08b3162e4" providerId="LiveId" clId="{9E485349-6676-48BD-B982-F723CDA47CEE}" dt="2024-08-13T15:34:33.893" v="3531" actId="26606"/>
          <ac:spMkLst>
            <pc:docMk/>
            <pc:sldMk cId="1330611127" sldId="265"/>
            <ac:spMk id="21" creationId="{FEF085B8-A2C0-4A6F-B663-CCC56F3CD373}"/>
          </ac:spMkLst>
        </pc:spChg>
        <pc:spChg chg="add">
          <ac:chgData name="Louis Davidson" userId="80677fb08b3162e4" providerId="LiveId" clId="{9E485349-6676-48BD-B982-F723CDA47CEE}" dt="2024-08-13T15:34:33.893" v="3531" actId="26606"/>
          <ac:spMkLst>
            <pc:docMk/>
            <pc:sldMk cId="1330611127" sldId="265"/>
            <ac:spMk id="22" creationId="{2658F6D6-96E0-421A-96D6-3DF404008543}"/>
          </ac:spMkLst>
        </pc:spChg>
        <pc:spChg chg="add">
          <ac:chgData name="Louis Davidson" userId="80677fb08b3162e4" providerId="LiveId" clId="{9E485349-6676-48BD-B982-F723CDA47CEE}" dt="2024-08-13T15:34:33.893" v="3531" actId="26606"/>
          <ac:spMkLst>
            <pc:docMk/>
            <pc:sldMk cId="1330611127" sldId="265"/>
            <ac:spMk id="23" creationId="{3CF62545-93A0-4FD5-9B48-48DCA794CBA1}"/>
          </ac:spMkLst>
        </pc:spChg>
        <pc:picChg chg="add mod ord">
          <ac:chgData name="Louis Davidson" userId="80677fb08b3162e4" providerId="LiveId" clId="{9E485349-6676-48BD-B982-F723CDA47CEE}" dt="2024-08-13T17:54:43.606" v="4881" actId="14100"/>
          <ac:picMkLst>
            <pc:docMk/>
            <pc:sldMk cId="1330611127" sldId="265"/>
            <ac:picMk id="6" creationId="{892BAF3B-E346-85EB-C6F8-42539C104BCF}"/>
          </ac:picMkLst>
        </pc:picChg>
        <pc:cxnChg chg="add del">
          <ac:chgData name="Louis Davidson" userId="80677fb08b3162e4" providerId="LiveId" clId="{9E485349-6676-48BD-B982-F723CDA47CEE}" dt="2024-08-13T15:34:21.827" v="3526" actId="26606"/>
          <ac:cxnSpMkLst>
            <pc:docMk/>
            <pc:sldMk cId="1330611127" sldId="265"/>
            <ac:cxnSpMk id="11" creationId="{1F16A8D4-FE87-4604-88B2-394B5D1EB437}"/>
          </ac:cxnSpMkLst>
        </pc:cxnChg>
      </pc:sldChg>
      <pc:sldChg chg="addSp delSp modSp mod modAnim delDesignElem">
        <pc:chgData name="Louis Davidson" userId="80677fb08b3162e4" providerId="LiveId" clId="{9E485349-6676-48BD-B982-F723CDA47CEE}" dt="2024-08-14T03:18:00.970" v="6260" actId="20577"/>
        <pc:sldMkLst>
          <pc:docMk/>
          <pc:sldMk cId="562163164" sldId="266"/>
        </pc:sldMkLst>
        <pc:spChg chg="mod">
          <ac:chgData name="Louis Davidson" userId="80677fb08b3162e4" providerId="LiveId" clId="{9E485349-6676-48BD-B982-F723CDA47CEE}" dt="2024-08-13T17:56:54.605" v="4957" actId="14100"/>
          <ac:spMkLst>
            <pc:docMk/>
            <pc:sldMk cId="562163164" sldId="266"/>
            <ac:spMk id="2" creationId="{734AD8A1-CDBA-4920-CC1E-5CFC3347DB52}"/>
          </ac:spMkLst>
        </pc:spChg>
        <pc:spChg chg="mod">
          <ac:chgData name="Louis Davidson" userId="80677fb08b3162e4" providerId="LiveId" clId="{9E485349-6676-48BD-B982-F723CDA47CEE}" dt="2024-08-14T03:18:00.970" v="6260" actId="20577"/>
          <ac:spMkLst>
            <pc:docMk/>
            <pc:sldMk cId="562163164" sldId="266"/>
            <ac:spMk id="3" creationId="{698EA6C5-B904-0A6F-8886-F94CCCE84B77}"/>
          </ac:spMkLst>
        </pc:spChg>
        <pc:spChg chg="add">
          <ac:chgData name="Louis Davidson" userId="80677fb08b3162e4" providerId="LiveId" clId="{9E485349-6676-48BD-B982-F723CDA47CEE}" dt="2024-08-13T17:56:25.929" v="4946" actId="26606"/>
          <ac:spMkLst>
            <pc:docMk/>
            <pc:sldMk cId="562163164" sldId="266"/>
            <ac:spMk id="7" creationId="{D009D6D5-DAC2-4A8B-A17A-E206B9012D09}"/>
          </ac:spMkLst>
        </pc:spChg>
        <pc:spChg chg="del">
          <ac:chgData name="Louis Davidson" userId="80677fb08b3162e4" providerId="LiveId" clId="{9E485349-6676-48BD-B982-F723CDA47CEE}" dt="2024-08-13T14:46:05.374" v="201"/>
          <ac:spMkLst>
            <pc:docMk/>
            <pc:sldMk cId="562163164" sldId="266"/>
            <ac:spMk id="8" creationId="{B6B36A41-BF38-4C0A-BA59-CDCE04AE6C90}"/>
          </ac:spMkLst>
        </pc:spChg>
        <pc:spChg chg="del">
          <ac:chgData name="Louis Davidson" userId="80677fb08b3162e4" providerId="LiveId" clId="{9E485349-6676-48BD-B982-F723CDA47CEE}" dt="2024-08-13T14:46:05.374" v="201"/>
          <ac:spMkLst>
            <pc:docMk/>
            <pc:sldMk cId="562163164" sldId="266"/>
            <ac:spMk id="10" creationId="{92D36A8B-01FD-4675-9D35-FA0CC50FDCF8}"/>
          </ac:spMkLst>
        </pc:spChg>
        <pc:spChg chg="del">
          <ac:chgData name="Louis Davidson" userId="80677fb08b3162e4" providerId="LiveId" clId="{9E485349-6676-48BD-B982-F723CDA47CEE}" dt="2024-08-13T14:46:05.374" v="201"/>
          <ac:spMkLst>
            <pc:docMk/>
            <pc:sldMk cId="562163164" sldId="266"/>
            <ac:spMk id="12" creationId="{726D76E8-086A-40F9-B995-AEFD77D9C089}"/>
          </ac:spMkLst>
        </pc:spChg>
        <pc:picChg chg="add mod">
          <ac:chgData name="Louis Davidson" userId="80677fb08b3162e4" providerId="LiveId" clId="{9E485349-6676-48BD-B982-F723CDA47CEE}" dt="2024-08-13T17:56:25.929" v="4946" actId="26606"/>
          <ac:picMkLst>
            <pc:docMk/>
            <pc:sldMk cId="562163164" sldId="266"/>
            <ac:picMk id="5" creationId="{C274704C-DC7F-2B93-2657-948E83418312}"/>
          </ac:picMkLst>
        </pc:picChg>
        <pc:cxnChg chg="add">
          <ac:chgData name="Louis Davidson" userId="80677fb08b3162e4" providerId="LiveId" clId="{9E485349-6676-48BD-B982-F723CDA47CEE}" dt="2024-08-13T18:17:34.830" v="5032" actId="11529"/>
          <ac:cxnSpMkLst>
            <pc:docMk/>
            <pc:sldMk cId="562163164" sldId="266"/>
            <ac:cxnSpMk id="9" creationId="{568661FD-9B6B-AC05-50C0-6872442FCD77}"/>
          </ac:cxnSpMkLst>
        </pc:cxnChg>
      </pc:sldChg>
      <pc:sldChg chg="addSp delSp modSp mod ord modAnim delDesignElem">
        <pc:chgData name="Louis Davidson" userId="80677fb08b3162e4" providerId="LiveId" clId="{9E485349-6676-48BD-B982-F723CDA47CEE}" dt="2024-08-14T03:21:40.112" v="6261"/>
        <pc:sldMkLst>
          <pc:docMk/>
          <pc:sldMk cId="3986920709" sldId="267"/>
        </pc:sldMkLst>
        <pc:spChg chg="del mod ord">
          <ac:chgData name="Louis Davidson" userId="80677fb08b3162e4" providerId="LiveId" clId="{9E485349-6676-48BD-B982-F723CDA47CEE}" dt="2024-08-13T17:41:54.857" v="4650" actId="478"/>
          <ac:spMkLst>
            <pc:docMk/>
            <pc:sldMk cId="3986920709" sldId="267"/>
            <ac:spMk id="2" creationId="{AC050562-3C29-EBD0-66E7-0AFED60CE0F9}"/>
          </ac:spMkLst>
        </pc:spChg>
        <pc:spChg chg="mod">
          <ac:chgData name="Louis Davidson" userId="80677fb08b3162e4" providerId="LiveId" clId="{9E485349-6676-48BD-B982-F723CDA47CEE}" dt="2024-08-13T19:16:25.885" v="5067" actId="27636"/>
          <ac:spMkLst>
            <pc:docMk/>
            <pc:sldMk cId="3986920709" sldId="267"/>
            <ac:spMk id="4" creationId="{B40F8B1F-AE95-3C5D-1117-1D0118749610}"/>
          </ac:spMkLst>
        </pc:spChg>
        <pc:spChg chg="add mod">
          <ac:chgData name="Louis Davidson" userId="80677fb08b3162e4" providerId="LiveId" clId="{9E485349-6676-48BD-B982-F723CDA47CEE}" dt="2024-08-13T19:16:25.884" v="5066" actId="27636"/>
          <ac:spMkLst>
            <pc:docMk/>
            <pc:sldMk cId="3986920709" sldId="267"/>
            <ac:spMk id="6" creationId="{0306A385-C7B7-C247-F0DC-7CF55259B3E5}"/>
          </ac:spMkLst>
        </pc:spChg>
        <pc:spChg chg="add del">
          <ac:chgData name="Louis Davidson" userId="80677fb08b3162e4" providerId="LiveId" clId="{9E485349-6676-48BD-B982-F723CDA47CEE}" dt="2024-08-13T15:42:50.052" v="4292" actId="26606"/>
          <ac:spMkLst>
            <pc:docMk/>
            <pc:sldMk cId="3986920709" sldId="267"/>
            <ac:spMk id="10" creationId="{1BF4DD63-CE83-4A2A-994E-8598C22E6FCF}"/>
          </ac:spMkLst>
        </pc:spChg>
        <pc:spChg chg="add del">
          <ac:chgData name="Louis Davidson" userId="80677fb08b3162e4" providerId="LiveId" clId="{9E485349-6676-48BD-B982-F723CDA47CEE}" dt="2024-08-13T15:42:50.052" v="4292" actId="26606"/>
          <ac:spMkLst>
            <pc:docMk/>
            <pc:sldMk cId="3986920709" sldId="267"/>
            <ac:spMk id="12" creationId="{127393A7-D6DA-410B-8699-AA56B57BF7BA}"/>
          </ac:spMkLst>
        </pc:spChg>
        <pc:spChg chg="add del mod">
          <ac:chgData name="Louis Davidson" userId="80677fb08b3162e4" providerId="LiveId" clId="{9E485349-6676-48BD-B982-F723CDA47CEE}" dt="2024-08-13T17:41:57.611" v="4651" actId="478"/>
          <ac:spMkLst>
            <pc:docMk/>
            <pc:sldMk cId="3986920709" sldId="267"/>
            <ac:spMk id="13" creationId="{260F1345-8F71-5DF9-A938-E77D933EA7A4}"/>
          </ac:spMkLst>
        </pc:spChg>
        <pc:spChg chg="add del">
          <ac:chgData name="Louis Davidson" userId="80677fb08b3162e4" providerId="LiveId" clId="{9E485349-6676-48BD-B982-F723CDA47CEE}" dt="2024-08-13T15:42:50.052" v="4292" actId="26606"/>
          <ac:spMkLst>
            <pc:docMk/>
            <pc:sldMk cId="3986920709" sldId="267"/>
            <ac:spMk id="14" creationId="{8EC44C88-69E3-42EE-86E8-9B45F712B769}"/>
          </ac:spMkLst>
        </pc:spChg>
        <pc:spChg chg="add del mod">
          <ac:chgData name="Louis Davidson" userId="80677fb08b3162e4" providerId="LiveId" clId="{9E485349-6676-48BD-B982-F723CDA47CEE}" dt="2024-08-13T19:24:57.553" v="5372" actId="21"/>
          <ac:spMkLst>
            <pc:docMk/>
            <pc:sldMk cId="3986920709" sldId="267"/>
            <ac:spMk id="15" creationId="{6493A8FB-C15B-9D8C-88CE-4C62F80F035D}"/>
          </ac:spMkLst>
        </pc:spChg>
        <pc:spChg chg="add del">
          <ac:chgData name="Louis Davidson" userId="80677fb08b3162e4" providerId="LiveId" clId="{9E485349-6676-48BD-B982-F723CDA47CEE}" dt="2024-08-13T15:43:09.058" v="4296" actId="26606"/>
          <ac:spMkLst>
            <pc:docMk/>
            <pc:sldMk cId="3986920709" sldId="267"/>
            <ac:spMk id="19" creationId="{3AFE8227-C443-417B-BA91-520EB1EF4559}"/>
          </ac:spMkLst>
        </pc:spChg>
        <pc:spChg chg="add del">
          <ac:chgData name="Louis Davidson" userId="80677fb08b3162e4" providerId="LiveId" clId="{9E485349-6676-48BD-B982-F723CDA47CEE}" dt="2024-08-13T15:43:09.058" v="4296" actId="26606"/>
          <ac:spMkLst>
            <pc:docMk/>
            <pc:sldMk cId="3986920709" sldId="267"/>
            <ac:spMk id="20" creationId="{907741FC-B544-4A6E-B831-6789D042333D}"/>
          </ac:spMkLst>
        </pc:spChg>
        <pc:spChg chg="add del">
          <ac:chgData name="Louis Davidson" userId="80677fb08b3162e4" providerId="LiveId" clId="{9E485349-6676-48BD-B982-F723CDA47CEE}" dt="2024-08-13T15:43:09.058" v="4296" actId="26606"/>
          <ac:spMkLst>
            <pc:docMk/>
            <pc:sldMk cId="3986920709" sldId="267"/>
            <ac:spMk id="21" creationId="{3F0BE7ED-7814-4273-B18A-F26CC0380380}"/>
          </ac:spMkLst>
        </pc:spChg>
        <pc:spChg chg="del">
          <ac:chgData name="Louis Davidson" userId="80677fb08b3162e4" providerId="LiveId" clId="{9E485349-6676-48BD-B982-F723CDA47CEE}" dt="2024-08-13T14:46:05.374" v="201"/>
          <ac:spMkLst>
            <pc:docMk/>
            <pc:sldMk cId="3986920709" sldId="267"/>
            <ac:spMk id="23" creationId="{BD4C0BBB-0042-4603-A226-6117F3FD5B3C}"/>
          </ac:spMkLst>
        </pc:spChg>
        <pc:spChg chg="del">
          <ac:chgData name="Louis Davidson" userId="80677fb08b3162e4" providerId="LiveId" clId="{9E485349-6676-48BD-B982-F723CDA47CEE}" dt="2024-08-13T14:46:05.374" v="201"/>
          <ac:spMkLst>
            <pc:docMk/>
            <pc:sldMk cId="3986920709" sldId="267"/>
            <ac:spMk id="25" creationId="{EC44F520-2598-460E-9F91-B02F60830CA2}"/>
          </ac:spMkLst>
        </pc:spChg>
        <pc:spChg chg="add">
          <ac:chgData name="Louis Davidson" userId="80677fb08b3162e4" providerId="LiveId" clId="{9E485349-6676-48BD-B982-F723CDA47CEE}" dt="2024-08-13T15:43:09.058" v="4296" actId="26606"/>
          <ac:spMkLst>
            <pc:docMk/>
            <pc:sldMk cId="3986920709" sldId="267"/>
            <ac:spMk id="26" creationId="{3AFE8227-C443-417B-BA91-520EB1EF4559}"/>
          </ac:spMkLst>
        </pc:spChg>
        <pc:spChg chg="del">
          <ac:chgData name="Louis Davidson" userId="80677fb08b3162e4" providerId="LiveId" clId="{9E485349-6676-48BD-B982-F723CDA47CEE}" dt="2024-08-13T14:46:05.374" v="201"/>
          <ac:spMkLst>
            <pc:docMk/>
            <pc:sldMk cId="3986920709" sldId="267"/>
            <ac:spMk id="27" creationId="{E3CBB9B1-7B7D-4BA1-A1AF-572168B39539}"/>
          </ac:spMkLst>
        </pc:spChg>
        <pc:spChg chg="add">
          <ac:chgData name="Louis Davidson" userId="80677fb08b3162e4" providerId="LiveId" clId="{9E485349-6676-48BD-B982-F723CDA47CEE}" dt="2024-08-13T15:43:09.058" v="4296" actId="26606"/>
          <ac:spMkLst>
            <pc:docMk/>
            <pc:sldMk cId="3986920709" sldId="267"/>
            <ac:spMk id="28" creationId="{907741FC-B544-4A6E-B831-6789D042333D}"/>
          </ac:spMkLst>
        </pc:spChg>
        <pc:spChg chg="del">
          <ac:chgData name="Louis Davidson" userId="80677fb08b3162e4" providerId="LiveId" clId="{9E485349-6676-48BD-B982-F723CDA47CEE}" dt="2024-08-13T14:46:05.374" v="201"/>
          <ac:spMkLst>
            <pc:docMk/>
            <pc:sldMk cId="3986920709" sldId="267"/>
            <ac:spMk id="29" creationId="{907741FC-B544-4A6E-B831-6789D042333D}"/>
          </ac:spMkLst>
        </pc:spChg>
        <pc:spChg chg="add">
          <ac:chgData name="Louis Davidson" userId="80677fb08b3162e4" providerId="LiveId" clId="{9E485349-6676-48BD-B982-F723CDA47CEE}" dt="2024-08-13T15:43:09.058" v="4296" actId="26606"/>
          <ac:spMkLst>
            <pc:docMk/>
            <pc:sldMk cId="3986920709" sldId="267"/>
            <ac:spMk id="30" creationId="{3F0BE7ED-7814-4273-B18A-F26CC0380380}"/>
          </ac:spMkLst>
        </pc:spChg>
        <pc:spChg chg="del">
          <ac:chgData name="Louis Davidson" userId="80677fb08b3162e4" providerId="LiveId" clId="{9E485349-6676-48BD-B982-F723CDA47CEE}" dt="2024-08-13T14:46:05.374" v="201"/>
          <ac:spMkLst>
            <pc:docMk/>
            <pc:sldMk cId="3986920709" sldId="267"/>
            <ac:spMk id="31" creationId="{3F0BE7ED-7814-4273-B18A-F26CC0380380}"/>
          </ac:spMkLst>
        </pc:spChg>
        <pc:grpChg chg="add del">
          <ac:chgData name="Louis Davidson" userId="80677fb08b3162e4" providerId="LiveId" clId="{9E485349-6676-48BD-B982-F723CDA47CEE}" dt="2024-08-13T15:42:52.585" v="4294" actId="26606"/>
          <ac:grpSpMkLst>
            <pc:docMk/>
            <pc:sldMk cId="3986920709" sldId="267"/>
            <ac:grpSpMk id="16" creationId="{5EFBDE31-BB3E-6CFC-23CD-B5976DA38438}"/>
          </ac:grpSpMkLst>
        </pc:grpChg>
        <pc:picChg chg="del mod">
          <ac:chgData name="Louis Davidson" userId="80677fb08b3162e4" providerId="LiveId" clId="{9E485349-6676-48BD-B982-F723CDA47CEE}" dt="2024-08-13T17:41:30.613" v="4645" actId="478"/>
          <ac:picMkLst>
            <pc:docMk/>
            <pc:sldMk cId="3986920709" sldId="267"/>
            <ac:picMk id="5" creationId="{05F8EBDE-3C2F-4E6F-980D-B97E8D5A99F1}"/>
          </ac:picMkLst>
        </pc:picChg>
        <pc:picChg chg="add mod">
          <ac:chgData name="Louis Davidson" userId="80677fb08b3162e4" providerId="LiveId" clId="{9E485349-6676-48BD-B982-F723CDA47CEE}" dt="2024-08-13T17:41:39.235" v="4649" actId="1076"/>
          <ac:picMkLst>
            <pc:docMk/>
            <pc:sldMk cId="3986920709" sldId="267"/>
            <ac:picMk id="8" creationId="{22F93BA6-563F-41A5-9EE8-C6C438F053AE}"/>
          </ac:picMkLst>
        </pc:picChg>
      </pc:sldChg>
      <pc:sldChg chg="addSp modSp add del mod setBg">
        <pc:chgData name="Louis Davidson" userId="80677fb08b3162e4" providerId="LiveId" clId="{9E485349-6676-48BD-B982-F723CDA47CEE}" dt="2024-08-12T01:57:02.548" v="179" actId="47"/>
        <pc:sldMkLst>
          <pc:docMk/>
          <pc:sldMk cId="588707728" sldId="268"/>
        </pc:sldMkLst>
        <pc:spChg chg="add mod">
          <ac:chgData name="Louis Davidson" userId="80677fb08b3162e4" providerId="LiveId" clId="{9E485349-6676-48BD-B982-F723CDA47CEE}" dt="2024-08-12T01:49:38.671" v="38" actId="27636"/>
          <ac:spMkLst>
            <pc:docMk/>
            <pc:sldMk cId="588707728" sldId="268"/>
            <ac:spMk id="2" creationId="{BB98BA10-DF33-2534-20D6-8DD468387F9C}"/>
          </ac:spMkLst>
        </pc:spChg>
        <pc:spChg chg="add mod">
          <ac:chgData name="Louis Davidson" userId="80677fb08b3162e4" providerId="LiveId" clId="{9E485349-6676-48BD-B982-F723CDA47CEE}" dt="2024-08-12T01:49:38.587" v="27"/>
          <ac:spMkLst>
            <pc:docMk/>
            <pc:sldMk cId="588707728" sldId="268"/>
            <ac:spMk id="9" creationId="{57076586-268A-B8AE-3B28-1470ABF4C1BC}"/>
          </ac:spMkLst>
        </pc:spChg>
        <pc:spChg chg="add mod">
          <ac:chgData name="Louis Davidson" userId="80677fb08b3162e4" providerId="LiveId" clId="{9E485349-6676-48BD-B982-F723CDA47CEE}" dt="2024-08-12T01:49:38.598" v="37"/>
          <ac:spMkLst>
            <pc:docMk/>
            <pc:sldMk cId="588707728" sldId="268"/>
            <ac:spMk id="10" creationId="{020F1322-7FB2-40C4-52AD-FA8DDBDCA970}"/>
          </ac:spMkLst>
        </pc:spChg>
        <pc:picChg chg="add mod">
          <ac:chgData name="Louis Davidson" userId="80677fb08b3162e4" providerId="LiveId" clId="{9E485349-6676-48BD-B982-F723CDA47CEE}" dt="2024-08-12T01:49:38.296" v="15"/>
          <ac:picMkLst>
            <pc:docMk/>
            <pc:sldMk cId="588707728" sldId="268"/>
            <ac:picMk id="4" creationId="{3752344D-92EA-305F-287C-2933C71E2430}"/>
          </ac:picMkLst>
        </pc:picChg>
        <pc:picChg chg="add mod">
          <ac:chgData name="Louis Davidson" userId="80677fb08b3162e4" providerId="LiveId" clId="{9E485349-6676-48BD-B982-F723CDA47CEE}" dt="2024-08-12T01:49:38.484" v="17"/>
          <ac:picMkLst>
            <pc:docMk/>
            <pc:sldMk cId="588707728" sldId="268"/>
            <ac:picMk id="6" creationId="{B46B6D4E-495B-5BAE-80A5-F012DBC63A6D}"/>
          </ac:picMkLst>
        </pc:picChg>
        <pc:picChg chg="add mod">
          <ac:chgData name="Louis Davidson" userId="80677fb08b3162e4" providerId="LiveId" clId="{9E485349-6676-48BD-B982-F723CDA47CEE}" dt="2024-08-12T01:49:38.581" v="19"/>
          <ac:picMkLst>
            <pc:docMk/>
            <pc:sldMk cId="588707728" sldId="268"/>
            <ac:picMk id="8" creationId="{3AE03A4B-96EE-6665-F14E-192D975A68CD}"/>
          </ac:picMkLst>
        </pc:picChg>
      </pc:sldChg>
      <pc:sldChg chg="addSp delSp modSp new mod setBg modClrScheme delDesignElem chgLayout">
        <pc:chgData name="Louis Davidson" userId="80677fb08b3162e4" providerId="LiveId" clId="{9E485349-6676-48BD-B982-F723CDA47CEE}" dt="2024-08-13T15:55:59.059" v="4500" actId="1076"/>
        <pc:sldMkLst>
          <pc:docMk/>
          <pc:sldMk cId="1818942873" sldId="268"/>
        </pc:sldMkLst>
        <pc:spChg chg="del mod ord">
          <ac:chgData name="Louis Davidson" userId="80677fb08b3162e4" providerId="LiveId" clId="{9E485349-6676-48BD-B982-F723CDA47CEE}" dt="2024-08-13T14:48:37.110" v="365" actId="700"/>
          <ac:spMkLst>
            <pc:docMk/>
            <pc:sldMk cId="1818942873" sldId="268"/>
            <ac:spMk id="2" creationId="{BED8F176-E3BB-98B4-FB1E-17AC8EB96550}"/>
          </ac:spMkLst>
        </pc:spChg>
        <pc:spChg chg="del mod ord">
          <ac:chgData name="Louis Davidson" userId="80677fb08b3162e4" providerId="LiveId" clId="{9E485349-6676-48BD-B982-F723CDA47CEE}" dt="2024-08-13T14:48:37.110" v="365" actId="700"/>
          <ac:spMkLst>
            <pc:docMk/>
            <pc:sldMk cId="1818942873" sldId="268"/>
            <ac:spMk id="3" creationId="{4A18CF5A-01D8-52DD-1548-DA35AA0EADE8}"/>
          </ac:spMkLst>
        </pc:spChg>
        <pc:spChg chg="del">
          <ac:chgData name="Louis Davidson" userId="80677fb08b3162e4" providerId="LiveId" clId="{9E485349-6676-48BD-B982-F723CDA47CEE}" dt="2024-08-13T14:48:37.110" v="365" actId="700"/>
          <ac:spMkLst>
            <pc:docMk/>
            <pc:sldMk cId="1818942873" sldId="268"/>
            <ac:spMk id="4" creationId="{E9CFE518-7BE8-2C78-6B1C-C7EF82FBB5AC}"/>
          </ac:spMkLst>
        </pc:spChg>
        <pc:spChg chg="add mod ord">
          <ac:chgData name="Louis Davidson" userId="80677fb08b3162e4" providerId="LiveId" clId="{9E485349-6676-48BD-B982-F723CDA47CEE}" dt="2024-08-13T14:49:51.860" v="403" actId="26606"/>
          <ac:spMkLst>
            <pc:docMk/>
            <pc:sldMk cId="1818942873" sldId="268"/>
            <ac:spMk id="5" creationId="{E7FA6E51-470D-7D65-E993-72984BBE2A4C}"/>
          </ac:spMkLst>
        </pc:spChg>
        <pc:spChg chg="add del mod ord">
          <ac:chgData name="Louis Davidson" userId="80677fb08b3162e4" providerId="LiveId" clId="{9E485349-6676-48BD-B982-F723CDA47CEE}" dt="2024-08-13T14:49:47.629" v="402" actId="700"/>
          <ac:spMkLst>
            <pc:docMk/>
            <pc:sldMk cId="1818942873" sldId="268"/>
            <ac:spMk id="6" creationId="{1CE55A83-DFDB-84C1-AD22-0E38B57B2ED2}"/>
          </ac:spMkLst>
        </pc:spChg>
        <pc:spChg chg="add mod ord">
          <ac:chgData name="Louis Davidson" userId="80677fb08b3162e4" providerId="LiveId" clId="{9E485349-6676-48BD-B982-F723CDA47CEE}" dt="2024-08-13T14:55:13.397" v="840" actId="6549"/>
          <ac:spMkLst>
            <pc:docMk/>
            <pc:sldMk cId="1818942873" sldId="268"/>
            <ac:spMk id="7" creationId="{5E9577B1-3ACC-7ED0-1FCF-E5018536C677}"/>
          </ac:spMkLst>
        </pc:spChg>
        <pc:spChg chg="add del mod ord">
          <ac:chgData name="Louis Davidson" userId="80677fb08b3162e4" providerId="LiveId" clId="{9E485349-6676-48BD-B982-F723CDA47CEE}" dt="2024-08-13T15:55:51.615" v="4498" actId="478"/>
          <ac:spMkLst>
            <pc:docMk/>
            <pc:sldMk cId="1818942873" sldId="268"/>
            <ac:spMk id="8" creationId="{174039E4-42A2-AC14-6D98-DD93FAB89C90}"/>
          </ac:spMkLst>
        </pc:spChg>
        <pc:spChg chg="add">
          <ac:chgData name="Louis Davidson" userId="80677fb08b3162e4" providerId="LiveId" clId="{9E485349-6676-48BD-B982-F723CDA47CEE}" dt="2024-08-13T14:49:51.860" v="403" actId="26606"/>
          <ac:spMkLst>
            <pc:docMk/>
            <pc:sldMk cId="1818942873" sldId="268"/>
            <ac:spMk id="10" creationId="{4C608BEB-860E-4094-8511-78603564A75E}"/>
          </ac:spMkLst>
        </pc:spChg>
        <pc:spChg chg="add del">
          <ac:chgData name="Louis Davidson" userId="80677fb08b3162e4" providerId="LiveId" clId="{9E485349-6676-48BD-B982-F723CDA47CEE}" dt="2024-08-13T14:49:47.629" v="402" actId="700"/>
          <ac:spMkLst>
            <pc:docMk/>
            <pc:sldMk cId="1818942873" sldId="268"/>
            <ac:spMk id="11" creationId="{C2554CA6-288E-4202-BC52-2E5A8F0C0AED}"/>
          </ac:spMkLst>
        </pc:spChg>
        <pc:spChg chg="add del">
          <ac:chgData name="Louis Davidson" userId="80677fb08b3162e4" providerId="LiveId" clId="{9E485349-6676-48BD-B982-F723CDA47CEE}" dt="2024-08-13T14:49:47.629" v="402" actId="700"/>
          <ac:spMkLst>
            <pc:docMk/>
            <pc:sldMk cId="1818942873" sldId="268"/>
            <ac:spMk id="13" creationId="{B10BB131-AC8E-4A8E-A5D1-36260F720C3B}"/>
          </ac:spMkLst>
        </pc:spChg>
        <pc:spChg chg="add del">
          <ac:chgData name="Louis Davidson" userId="80677fb08b3162e4" providerId="LiveId" clId="{9E485349-6676-48BD-B982-F723CDA47CEE}" dt="2024-08-13T14:49:47.629" v="402" actId="700"/>
          <ac:spMkLst>
            <pc:docMk/>
            <pc:sldMk cId="1818942873" sldId="268"/>
            <ac:spMk id="15" creationId="{5B7778FC-632E-4DCA-A7CB-0D7731CCF970}"/>
          </ac:spMkLst>
        </pc:spChg>
        <pc:spChg chg="add del">
          <ac:chgData name="Louis Davidson" userId="80677fb08b3162e4" providerId="LiveId" clId="{9E485349-6676-48BD-B982-F723CDA47CEE}" dt="2024-08-13T14:49:47.629" v="402" actId="700"/>
          <ac:spMkLst>
            <pc:docMk/>
            <pc:sldMk cId="1818942873" sldId="268"/>
            <ac:spMk id="17" creationId="{FA23A907-97FB-4A8F-880A-DD77401C4296}"/>
          </ac:spMkLst>
        </pc:spChg>
        <pc:picChg chg="add mod">
          <ac:chgData name="Louis Davidson" userId="80677fb08b3162e4" providerId="LiveId" clId="{9E485349-6676-48BD-B982-F723CDA47CEE}" dt="2024-08-13T15:55:59.059" v="4500" actId="1076"/>
          <ac:picMkLst>
            <pc:docMk/>
            <pc:sldMk cId="1818942873" sldId="268"/>
            <ac:picMk id="14" creationId="{32025701-0888-C427-DB1C-74941E88BD0E}"/>
          </ac:picMkLst>
        </pc:picChg>
        <pc:cxnChg chg="add">
          <ac:chgData name="Louis Davidson" userId="80677fb08b3162e4" providerId="LiveId" clId="{9E485349-6676-48BD-B982-F723CDA47CEE}" dt="2024-08-13T14:49:51.860" v="403" actId="26606"/>
          <ac:cxnSpMkLst>
            <pc:docMk/>
            <pc:sldMk cId="1818942873" sldId="268"/>
            <ac:cxnSpMk id="12" creationId="{1F16A8D4-FE87-4604-88B2-394B5D1EB437}"/>
          </ac:cxnSpMkLst>
        </pc:cxnChg>
      </pc:sldChg>
      <pc:sldChg chg="addSp modSp add del mod setBg">
        <pc:chgData name="Louis Davidson" userId="80677fb08b3162e4" providerId="LiveId" clId="{9E485349-6676-48BD-B982-F723CDA47CEE}" dt="2024-08-12T01:57:01.100" v="178" actId="47"/>
        <pc:sldMkLst>
          <pc:docMk/>
          <pc:sldMk cId="462756822" sldId="269"/>
        </pc:sldMkLst>
        <pc:spChg chg="add mod">
          <ac:chgData name="Louis Davidson" userId="80677fb08b3162e4" providerId="LiveId" clId="{9E485349-6676-48BD-B982-F723CDA47CEE}" dt="2024-08-12T01:53:59.465" v="105" actId="27636"/>
          <ac:spMkLst>
            <pc:docMk/>
            <pc:sldMk cId="462756822" sldId="269"/>
            <ac:spMk id="2" creationId="{DB303394-6BBA-0A6B-56B0-02D4A17BB2F9}"/>
          </ac:spMkLst>
        </pc:spChg>
        <pc:spChg chg="add mod">
          <ac:chgData name="Louis Davidson" userId="80677fb08b3162e4" providerId="LiveId" clId="{9E485349-6676-48BD-B982-F723CDA47CEE}" dt="2024-08-12T01:53:59.415" v="94"/>
          <ac:spMkLst>
            <pc:docMk/>
            <pc:sldMk cId="462756822" sldId="269"/>
            <ac:spMk id="9" creationId="{B1DE1469-EBAE-526E-88AF-98343801F4CA}"/>
          </ac:spMkLst>
        </pc:spChg>
        <pc:spChg chg="add mod">
          <ac:chgData name="Louis Davidson" userId="80677fb08b3162e4" providerId="LiveId" clId="{9E485349-6676-48BD-B982-F723CDA47CEE}" dt="2024-08-12T01:53:59.420" v="104"/>
          <ac:spMkLst>
            <pc:docMk/>
            <pc:sldMk cId="462756822" sldId="269"/>
            <ac:spMk id="10" creationId="{B7FB8ED5-8525-BE05-B365-48F758B54F13}"/>
          </ac:spMkLst>
        </pc:spChg>
        <pc:picChg chg="add mod">
          <ac:chgData name="Louis Davidson" userId="80677fb08b3162e4" providerId="LiveId" clId="{9E485349-6676-48BD-B982-F723CDA47CEE}" dt="2024-08-12T01:53:59.170" v="82"/>
          <ac:picMkLst>
            <pc:docMk/>
            <pc:sldMk cId="462756822" sldId="269"/>
            <ac:picMk id="4" creationId="{A3F83B4A-6F4A-5B6E-E8DB-EB65747ABF92}"/>
          </ac:picMkLst>
        </pc:picChg>
        <pc:picChg chg="add mod">
          <ac:chgData name="Louis Davidson" userId="80677fb08b3162e4" providerId="LiveId" clId="{9E485349-6676-48BD-B982-F723CDA47CEE}" dt="2024-08-12T01:53:59.259" v="84"/>
          <ac:picMkLst>
            <pc:docMk/>
            <pc:sldMk cId="462756822" sldId="269"/>
            <ac:picMk id="6" creationId="{191ACC8F-1DAA-AFD2-1966-99454C21E92F}"/>
          </ac:picMkLst>
        </pc:picChg>
        <pc:picChg chg="add mod">
          <ac:chgData name="Louis Davidson" userId="80677fb08b3162e4" providerId="LiveId" clId="{9E485349-6676-48BD-B982-F723CDA47CEE}" dt="2024-08-12T01:53:59.410" v="86"/>
          <ac:picMkLst>
            <pc:docMk/>
            <pc:sldMk cId="462756822" sldId="269"/>
            <ac:picMk id="8" creationId="{D2C6BB7D-AEE6-F444-F322-AB7F8AA9BD69}"/>
          </ac:picMkLst>
        </pc:picChg>
      </pc:sldChg>
      <pc:sldChg chg="modSp add del mod ord">
        <pc:chgData name="Louis Davidson" userId="80677fb08b3162e4" providerId="LiveId" clId="{9E485349-6676-48BD-B982-F723CDA47CEE}" dt="2024-08-12T01:52:30.015" v="66" actId="47"/>
        <pc:sldMkLst>
          <pc:docMk/>
          <pc:sldMk cId="616981095" sldId="269"/>
        </pc:sldMkLst>
        <pc:spChg chg="mod">
          <ac:chgData name="Louis Davidson" userId="80677fb08b3162e4" providerId="LiveId" clId="{9E485349-6676-48BD-B982-F723CDA47CEE}" dt="2024-08-12T01:50:58.055" v="65" actId="20577"/>
          <ac:spMkLst>
            <pc:docMk/>
            <pc:sldMk cId="616981095" sldId="269"/>
            <ac:spMk id="9" creationId="{57076586-268A-B8AE-3B28-1470ABF4C1BC}"/>
          </ac:spMkLst>
        </pc:spChg>
      </pc:sldChg>
      <pc:sldChg chg="addSp delSp modSp new mod setBg modClrScheme delDesignElem chgLayout">
        <pc:chgData name="Louis Davidson" userId="80677fb08b3162e4" providerId="LiveId" clId="{9E485349-6676-48BD-B982-F723CDA47CEE}" dt="2024-08-13T16:00:44.631" v="4517" actId="20577"/>
        <pc:sldMkLst>
          <pc:docMk/>
          <pc:sldMk cId="3153735673" sldId="269"/>
        </pc:sldMkLst>
        <pc:spChg chg="mod ord">
          <ac:chgData name="Louis Davidson" userId="80677fb08b3162e4" providerId="LiveId" clId="{9E485349-6676-48BD-B982-F723CDA47CEE}" dt="2024-08-13T14:50:03.430" v="405" actId="26606"/>
          <ac:spMkLst>
            <pc:docMk/>
            <pc:sldMk cId="3153735673" sldId="269"/>
            <ac:spMk id="2" creationId="{C4FB0E68-C754-E25A-C59E-3D2AB351C05F}"/>
          </ac:spMkLst>
        </pc:spChg>
        <pc:spChg chg="del mod ord">
          <ac:chgData name="Louis Davidson" userId="80677fb08b3162e4" providerId="LiveId" clId="{9E485349-6676-48BD-B982-F723CDA47CEE}" dt="2024-08-13T14:49:13.727" v="387" actId="700"/>
          <ac:spMkLst>
            <pc:docMk/>
            <pc:sldMk cId="3153735673" sldId="269"/>
            <ac:spMk id="3" creationId="{D7B12688-2AC7-C44C-41E2-BB4D7CF25E9F}"/>
          </ac:spMkLst>
        </pc:spChg>
        <pc:spChg chg="del">
          <ac:chgData name="Louis Davidson" userId="80677fb08b3162e4" providerId="LiveId" clId="{9E485349-6676-48BD-B982-F723CDA47CEE}" dt="2024-08-13T14:49:13.727" v="387" actId="700"/>
          <ac:spMkLst>
            <pc:docMk/>
            <pc:sldMk cId="3153735673" sldId="269"/>
            <ac:spMk id="4" creationId="{8653A88A-595B-DB20-A53C-71B7B9C27286}"/>
          </ac:spMkLst>
        </pc:spChg>
        <pc:spChg chg="add del mod ord">
          <ac:chgData name="Louis Davidson" userId="80677fb08b3162e4" providerId="LiveId" clId="{9E485349-6676-48BD-B982-F723CDA47CEE}" dt="2024-08-13T14:50:01.346" v="404" actId="700"/>
          <ac:spMkLst>
            <pc:docMk/>
            <pc:sldMk cId="3153735673" sldId="269"/>
            <ac:spMk id="5" creationId="{974D9D04-93D7-F3D9-8EA7-1758C57DA0E7}"/>
          </ac:spMkLst>
        </pc:spChg>
        <pc:spChg chg="add mod ord">
          <ac:chgData name="Louis Davidson" userId="80677fb08b3162e4" providerId="LiveId" clId="{9E485349-6676-48BD-B982-F723CDA47CEE}" dt="2024-08-13T16:00:44.631" v="4517" actId="20577"/>
          <ac:spMkLst>
            <pc:docMk/>
            <pc:sldMk cId="3153735673" sldId="269"/>
            <ac:spMk id="6" creationId="{A843E4AA-33E5-4B10-AACB-0783CE9F2C07}"/>
          </ac:spMkLst>
        </pc:spChg>
        <pc:spChg chg="add del mod ord">
          <ac:chgData name="Louis Davidson" userId="80677fb08b3162e4" providerId="LiveId" clId="{9E485349-6676-48BD-B982-F723CDA47CEE}" dt="2024-08-13T15:59:13.337" v="4501" actId="478"/>
          <ac:spMkLst>
            <pc:docMk/>
            <pc:sldMk cId="3153735673" sldId="269"/>
            <ac:spMk id="7" creationId="{F7D7D9B1-40D9-3FFA-85D8-BB9C031EC55F}"/>
          </ac:spMkLst>
        </pc:spChg>
        <pc:spChg chg="add">
          <ac:chgData name="Louis Davidson" userId="80677fb08b3162e4" providerId="LiveId" clId="{9E485349-6676-48BD-B982-F723CDA47CEE}" dt="2024-08-13T14:50:03.430" v="405" actId="26606"/>
          <ac:spMkLst>
            <pc:docMk/>
            <pc:sldMk cId="3153735673" sldId="269"/>
            <ac:spMk id="9" creationId="{4C608BEB-860E-4094-8511-78603564A75E}"/>
          </ac:spMkLst>
        </pc:spChg>
        <pc:spChg chg="add del">
          <ac:chgData name="Louis Davidson" userId="80677fb08b3162e4" providerId="LiveId" clId="{9E485349-6676-48BD-B982-F723CDA47CEE}" dt="2024-08-13T14:50:01.346" v="404" actId="700"/>
          <ac:spMkLst>
            <pc:docMk/>
            <pc:sldMk cId="3153735673" sldId="269"/>
            <ac:spMk id="10" creationId="{C2554CA6-288E-4202-BC52-2E5A8F0C0AED}"/>
          </ac:spMkLst>
        </pc:spChg>
        <pc:spChg chg="add del">
          <ac:chgData name="Louis Davidson" userId="80677fb08b3162e4" providerId="LiveId" clId="{9E485349-6676-48BD-B982-F723CDA47CEE}" dt="2024-08-13T14:50:01.346" v="404" actId="700"/>
          <ac:spMkLst>
            <pc:docMk/>
            <pc:sldMk cId="3153735673" sldId="269"/>
            <ac:spMk id="12" creationId="{B10BB131-AC8E-4A8E-A5D1-36260F720C3B}"/>
          </ac:spMkLst>
        </pc:spChg>
        <pc:spChg chg="add del">
          <ac:chgData name="Louis Davidson" userId="80677fb08b3162e4" providerId="LiveId" clId="{9E485349-6676-48BD-B982-F723CDA47CEE}" dt="2024-08-13T14:50:01.346" v="404" actId="700"/>
          <ac:spMkLst>
            <pc:docMk/>
            <pc:sldMk cId="3153735673" sldId="269"/>
            <ac:spMk id="14" creationId="{5B7778FC-632E-4DCA-A7CB-0D7731CCF970}"/>
          </ac:spMkLst>
        </pc:spChg>
        <pc:spChg chg="add del">
          <ac:chgData name="Louis Davidson" userId="80677fb08b3162e4" providerId="LiveId" clId="{9E485349-6676-48BD-B982-F723CDA47CEE}" dt="2024-08-13T14:50:01.346" v="404" actId="700"/>
          <ac:spMkLst>
            <pc:docMk/>
            <pc:sldMk cId="3153735673" sldId="269"/>
            <ac:spMk id="16" creationId="{FA23A907-97FB-4A8F-880A-DD77401C4296}"/>
          </ac:spMkLst>
        </pc:spChg>
        <pc:picChg chg="add mod">
          <ac:chgData name="Louis Davidson" userId="80677fb08b3162e4" providerId="LiveId" clId="{9E485349-6676-48BD-B982-F723CDA47CEE}" dt="2024-08-13T15:59:19.695" v="4504" actId="1076"/>
          <ac:picMkLst>
            <pc:docMk/>
            <pc:sldMk cId="3153735673" sldId="269"/>
            <ac:picMk id="13" creationId="{F0DE58F9-596C-AC22-74F3-59B79528145D}"/>
          </ac:picMkLst>
        </pc:picChg>
        <pc:cxnChg chg="add">
          <ac:chgData name="Louis Davidson" userId="80677fb08b3162e4" providerId="LiveId" clId="{9E485349-6676-48BD-B982-F723CDA47CEE}" dt="2024-08-13T14:50:03.430" v="405" actId="26606"/>
          <ac:cxnSpMkLst>
            <pc:docMk/>
            <pc:sldMk cId="3153735673" sldId="269"/>
            <ac:cxnSpMk id="11" creationId="{1F16A8D4-FE87-4604-88B2-394B5D1EB437}"/>
          </ac:cxnSpMkLst>
        </pc:cxnChg>
      </pc:sldChg>
      <pc:sldChg chg="addSp modSp add del mod setBg">
        <pc:chgData name="Louis Davidson" userId="80677fb08b3162e4" providerId="LiveId" clId="{9E485349-6676-48BD-B982-F723CDA47CEE}" dt="2024-08-12T01:56:52.891" v="177" actId="47"/>
        <pc:sldMkLst>
          <pc:docMk/>
          <pc:sldMk cId="1208608904" sldId="270"/>
        </pc:sldMkLst>
        <pc:spChg chg="add mod">
          <ac:chgData name="Louis Davidson" userId="80677fb08b3162e4" providerId="LiveId" clId="{9E485349-6676-48BD-B982-F723CDA47CEE}" dt="2024-08-12T01:55:15.754" v="144" actId="27636"/>
          <ac:spMkLst>
            <pc:docMk/>
            <pc:sldMk cId="1208608904" sldId="270"/>
            <ac:spMk id="2" creationId="{336E0FDA-89A8-31D6-BA7B-D1E5980A86BB}"/>
          </ac:spMkLst>
        </pc:spChg>
        <pc:spChg chg="add mod">
          <ac:chgData name="Louis Davidson" userId="80677fb08b3162e4" providerId="LiveId" clId="{9E485349-6676-48BD-B982-F723CDA47CEE}" dt="2024-08-12T01:55:42.696" v="176" actId="20577"/>
          <ac:spMkLst>
            <pc:docMk/>
            <pc:sldMk cId="1208608904" sldId="270"/>
            <ac:spMk id="9" creationId="{AC00E9EF-1697-2F3E-C2C1-4B39D74C99DD}"/>
          </ac:spMkLst>
        </pc:spChg>
        <pc:spChg chg="add mod">
          <ac:chgData name="Louis Davidson" userId="80677fb08b3162e4" providerId="LiveId" clId="{9E485349-6676-48BD-B982-F723CDA47CEE}" dt="2024-08-12T01:55:15.719" v="143"/>
          <ac:spMkLst>
            <pc:docMk/>
            <pc:sldMk cId="1208608904" sldId="270"/>
            <ac:spMk id="10" creationId="{92F9942D-8AEE-BC2F-FF43-C28C361CBA4B}"/>
          </ac:spMkLst>
        </pc:spChg>
        <pc:picChg chg="add mod">
          <ac:chgData name="Louis Davidson" userId="80677fb08b3162e4" providerId="LiveId" clId="{9E485349-6676-48BD-B982-F723CDA47CEE}" dt="2024-08-12T01:55:15.462" v="121"/>
          <ac:picMkLst>
            <pc:docMk/>
            <pc:sldMk cId="1208608904" sldId="270"/>
            <ac:picMk id="4" creationId="{5E56D45D-6876-F038-50C4-125AD7F19B5E}"/>
          </ac:picMkLst>
        </pc:picChg>
        <pc:picChg chg="add mod">
          <ac:chgData name="Louis Davidson" userId="80677fb08b3162e4" providerId="LiveId" clId="{9E485349-6676-48BD-B982-F723CDA47CEE}" dt="2024-08-12T01:55:15.552" v="123"/>
          <ac:picMkLst>
            <pc:docMk/>
            <pc:sldMk cId="1208608904" sldId="270"/>
            <ac:picMk id="6" creationId="{6A7DF6F3-CD67-B35E-9A18-A70711C0A8C0}"/>
          </ac:picMkLst>
        </pc:picChg>
        <pc:picChg chg="add mod">
          <ac:chgData name="Louis Davidson" userId="80677fb08b3162e4" providerId="LiveId" clId="{9E485349-6676-48BD-B982-F723CDA47CEE}" dt="2024-08-12T01:55:15.710" v="125"/>
          <ac:picMkLst>
            <pc:docMk/>
            <pc:sldMk cId="1208608904" sldId="270"/>
            <ac:picMk id="8" creationId="{38C248C2-0B6F-A13F-42FB-E596AE4308F3}"/>
          </ac:picMkLst>
        </pc:picChg>
      </pc:sldChg>
      <pc:sldChg chg="modSp new del mod">
        <pc:chgData name="Louis Davidson" userId="80677fb08b3162e4" providerId="LiveId" clId="{9E485349-6676-48BD-B982-F723CDA47CEE}" dt="2024-08-13T14:50:15.395" v="409" actId="47"/>
        <pc:sldMkLst>
          <pc:docMk/>
          <pc:sldMk cId="2980083322" sldId="270"/>
        </pc:sldMkLst>
        <pc:spChg chg="mod">
          <ac:chgData name="Louis Davidson" userId="80677fb08b3162e4" providerId="LiveId" clId="{9E485349-6676-48BD-B982-F723CDA47CEE}" dt="2024-08-13T14:49:31.435" v="401" actId="20577"/>
          <ac:spMkLst>
            <pc:docMk/>
            <pc:sldMk cId="2980083322" sldId="270"/>
            <ac:spMk id="2" creationId="{096771A6-8DB3-1EA6-3580-02F281DF1172}"/>
          </ac:spMkLst>
        </pc:spChg>
      </pc:sldChg>
      <pc:sldChg chg="addSp delSp modSp add mod ord">
        <pc:chgData name="Louis Davidson" userId="80677fb08b3162e4" providerId="LiveId" clId="{9E485349-6676-48BD-B982-F723CDA47CEE}" dt="2024-08-13T16:05:20.028" v="4617" actId="1076"/>
        <pc:sldMkLst>
          <pc:docMk/>
          <pc:sldMk cId="884542162" sldId="271"/>
        </pc:sldMkLst>
        <pc:spChg chg="mod">
          <ac:chgData name="Louis Davidson" userId="80677fb08b3162e4" providerId="LiveId" clId="{9E485349-6676-48BD-B982-F723CDA47CEE}" dt="2024-08-13T14:50:39.431" v="431" actId="20577"/>
          <ac:spMkLst>
            <pc:docMk/>
            <pc:sldMk cId="884542162" sldId="271"/>
            <ac:spMk id="2" creationId="{C4FB0E68-C754-E25A-C59E-3D2AB351C05F}"/>
          </ac:spMkLst>
        </pc:spChg>
        <pc:spChg chg="mod">
          <ac:chgData name="Louis Davidson" userId="80677fb08b3162e4" providerId="LiveId" clId="{9E485349-6676-48BD-B982-F723CDA47CEE}" dt="2024-08-13T15:04:05.744" v="1248" actId="20577"/>
          <ac:spMkLst>
            <pc:docMk/>
            <pc:sldMk cId="884542162" sldId="271"/>
            <ac:spMk id="6" creationId="{A843E4AA-33E5-4B10-AACB-0783CE9F2C07}"/>
          </ac:spMkLst>
        </pc:spChg>
        <pc:spChg chg="del">
          <ac:chgData name="Louis Davidson" userId="80677fb08b3162e4" providerId="LiveId" clId="{9E485349-6676-48BD-B982-F723CDA47CEE}" dt="2024-08-13T16:04:51.355" v="4612" actId="478"/>
          <ac:spMkLst>
            <pc:docMk/>
            <pc:sldMk cId="884542162" sldId="271"/>
            <ac:spMk id="7" creationId="{F7D7D9B1-40D9-3FFA-85D8-BB9C031EC55F}"/>
          </ac:spMkLst>
        </pc:spChg>
        <pc:picChg chg="add mod">
          <ac:chgData name="Louis Davidson" userId="80677fb08b3162e4" providerId="LiveId" clId="{9E485349-6676-48BD-B982-F723CDA47CEE}" dt="2024-08-13T16:05:20.028" v="4617" actId="1076"/>
          <ac:picMkLst>
            <pc:docMk/>
            <pc:sldMk cId="884542162" sldId="271"/>
            <ac:picMk id="4" creationId="{54B4C48A-78F3-4208-1EE4-3B00E98BBE9C}"/>
          </ac:picMkLst>
        </pc:picChg>
      </pc:sldChg>
      <pc:sldChg chg="addSp delSp modSp add mod ord">
        <pc:chgData name="Louis Davidson" userId="80677fb08b3162e4" providerId="LiveId" clId="{9E485349-6676-48BD-B982-F723CDA47CEE}" dt="2024-08-13T16:06:30.744" v="4624" actId="1076"/>
        <pc:sldMkLst>
          <pc:docMk/>
          <pc:sldMk cId="2249294697" sldId="272"/>
        </pc:sldMkLst>
        <pc:spChg chg="mod">
          <ac:chgData name="Louis Davidson" userId="80677fb08b3162e4" providerId="LiveId" clId="{9E485349-6676-48BD-B982-F723CDA47CEE}" dt="2024-08-13T14:50:31.632" v="419" actId="20577"/>
          <ac:spMkLst>
            <pc:docMk/>
            <pc:sldMk cId="2249294697" sldId="272"/>
            <ac:spMk id="2" creationId="{C4FB0E68-C754-E25A-C59E-3D2AB351C05F}"/>
          </ac:spMkLst>
        </pc:spChg>
        <pc:spChg chg="mod">
          <ac:chgData name="Louis Davidson" userId="80677fb08b3162e4" providerId="LiveId" clId="{9E485349-6676-48BD-B982-F723CDA47CEE}" dt="2024-08-13T15:04:31.485" v="1329" actId="20577"/>
          <ac:spMkLst>
            <pc:docMk/>
            <pc:sldMk cId="2249294697" sldId="272"/>
            <ac:spMk id="6" creationId="{A843E4AA-33E5-4B10-AACB-0783CE9F2C07}"/>
          </ac:spMkLst>
        </pc:spChg>
        <pc:spChg chg="del">
          <ac:chgData name="Louis Davidson" userId="80677fb08b3162e4" providerId="LiveId" clId="{9E485349-6676-48BD-B982-F723CDA47CEE}" dt="2024-08-13T16:06:20.058" v="4618" actId="478"/>
          <ac:spMkLst>
            <pc:docMk/>
            <pc:sldMk cId="2249294697" sldId="272"/>
            <ac:spMk id="7" creationId="{F7D7D9B1-40D9-3FFA-85D8-BB9C031EC55F}"/>
          </ac:spMkLst>
        </pc:spChg>
        <pc:picChg chg="add mod">
          <ac:chgData name="Louis Davidson" userId="80677fb08b3162e4" providerId="LiveId" clId="{9E485349-6676-48BD-B982-F723CDA47CEE}" dt="2024-08-13T16:06:30.744" v="4624" actId="1076"/>
          <ac:picMkLst>
            <pc:docMk/>
            <pc:sldMk cId="2249294697" sldId="272"/>
            <ac:picMk id="4" creationId="{400866EF-F4B3-FC00-5787-B6DEDC2A0FBB}"/>
          </ac:picMkLst>
        </pc:picChg>
      </pc:sldChg>
      <pc:sldChg chg="addSp delSp modSp add mod ord">
        <pc:chgData name="Louis Davidson" userId="80677fb08b3162e4" providerId="LiveId" clId="{9E485349-6676-48BD-B982-F723CDA47CEE}" dt="2024-08-13T16:08:08.306" v="4631" actId="1076"/>
        <pc:sldMkLst>
          <pc:docMk/>
          <pc:sldMk cId="484336655" sldId="273"/>
        </pc:sldMkLst>
        <pc:spChg chg="mod">
          <ac:chgData name="Louis Davidson" userId="80677fb08b3162e4" providerId="LiveId" clId="{9E485349-6676-48BD-B982-F723CDA47CEE}" dt="2024-08-13T14:51:04.381" v="457" actId="20577"/>
          <ac:spMkLst>
            <pc:docMk/>
            <pc:sldMk cId="484336655" sldId="273"/>
            <ac:spMk id="2" creationId="{C4FB0E68-C754-E25A-C59E-3D2AB351C05F}"/>
          </ac:spMkLst>
        </pc:spChg>
        <pc:spChg chg="mod">
          <ac:chgData name="Louis Davidson" userId="80677fb08b3162e4" providerId="LiveId" clId="{9E485349-6676-48BD-B982-F723CDA47CEE}" dt="2024-08-13T15:04:57.205" v="1431" actId="20577"/>
          <ac:spMkLst>
            <pc:docMk/>
            <pc:sldMk cId="484336655" sldId="273"/>
            <ac:spMk id="6" creationId="{A843E4AA-33E5-4B10-AACB-0783CE9F2C07}"/>
          </ac:spMkLst>
        </pc:spChg>
        <pc:spChg chg="del">
          <ac:chgData name="Louis Davidson" userId="80677fb08b3162e4" providerId="LiveId" clId="{9E485349-6676-48BD-B982-F723CDA47CEE}" dt="2024-08-13T16:08:02.600" v="4629" actId="478"/>
          <ac:spMkLst>
            <pc:docMk/>
            <pc:sldMk cId="484336655" sldId="273"/>
            <ac:spMk id="7" creationId="{F7D7D9B1-40D9-3FFA-85D8-BB9C031EC55F}"/>
          </ac:spMkLst>
        </pc:spChg>
        <pc:picChg chg="add mod">
          <ac:chgData name="Louis Davidson" userId="80677fb08b3162e4" providerId="LiveId" clId="{9E485349-6676-48BD-B982-F723CDA47CEE}" dt="2024-08-13T16:08:08.306" v="4631" actId="1076"/>
          <ac:picMkLst>
            <pc:docMk/>
            <pc:sldMk cId="484336655" sldId="273"/>
            <ac:picMk id="4" creationId="{160C648F-1219-3AB0-63AC-FA1CAD6E0145}"/>
          </ac:picMkLst>
        </pc:picChg>
      </pc:sldChg>
      <pc:sldChg chg="del delDesignElem">
        <pc:chgData name="Louis Davidson" userId="80677fb08b3162e4" providerId="LiveId" clId="{9E485349-6676-48BD-B982-F723CDA47CEE}" dt="2024-08-13T14:50:52.490" v="433" actId="47"/>
        <pc:sldMkLst>
          <pc:docMk/>
          <pc:sldMk cId="4057029601" sldId="273"/>
        </pc:sldMkLst>
      </pc:sldChg>
      <pc:sldChg chg="addSp delSp modSp add mod ord">
        <pc:chgData name="Louis Davidson" userId="80677fb08b3162e4" providerId="LiveId" clId="{9E485349-6676-48BD-B982-F723CDA47CEE}" dt="2024-08-13T17:27:41.241" v="4640" actId="1076"/>
        <pc:sldMkLst>
          <pc:docMk/>
          <pc:sldMk cId="2974584104" sldId="274"/>
        </pc:sldMkLst>
        <pc:spChg chg="mod">
          <ac:chgData name="Louis Davidson" userId="80677fb08b3162e4" providerId="LiveId" clId="{9E485349-6676-48BD-B982-F723CDA47CEE}" dt="2024-08-13T14:52:09.126" v="573" actId="20577"/>
          <ac:spMkLst>
            <pc:docMk/>
            <pc:sldMk cId="2974584104" sldId="274"/>
            <ac:spMk id="2" creationId="{C4FB0E68-C754-E25A-C59E-3D2AB351C05F}"/>
          </ac:spMkLst>
        </pc:spChg>
        <pc:spChg chg="mod">
          <ac:chgData name="Louis Davidson" userId="80677fb08b3162e4" providerId="LiveId" clId="{9E485349-6676-48BD-B982-F723CDA47CEE}" dt="2024-08-13T15:05:28.421" v="1522" actId="20577"/>
          <ac:spMkLst>
            <pc:docMk/>
            <pc:sldMk cId="2974584104" sldId="274"/>
            <ac:spMk id="6" creationId="{A843E4AA-33E5-4B10-AACB-0783CE9F2C07}"/>
          </ac:spMkLst>
        </pc:spChg>
        <pc:spChg chg="del">
          <ac:chgData name="Louis Davidson" userId="80677fb08b3162e4" providerId="LiveId" clId="{9E485349-6676-48BD-B982-F723CDA47CEE}" dt="2024-08-13T16:07:51.489" v="4625" actId="478"/>
          <ac:spMkLst>
            <pc:docMk/>
            <pc:sldMk cId="2974584104" sldId="274"/>
            <ac:spMk id="7" creationId="{F7D7D9B1-40D9-3FFA-85D8-BB9C031EC55F}"/>
          </ac:spMkLst>
        </pc:spChg>
        <pc:picChg chg="add del">
          <ac:chgData name="Louis Davidson" userId="80677fb08b3162e4" providerId="LiveId" clId="{9E485349-6676-48BD-B982-F723CDA47CEE}" dt="2024-08-13T16:07:56.450" v="4627" actId="21"/>
          <ac:picMkLst>
            <pc:docMk/>
            <pc:sldMk cId="2974584104" sldId="274"/>
            <ac:picMk id="4" creationId="{160C648F-1219-3AB0-63AC-FA1CAD6E0145}"/>
          </ac:picMkLst>
        </pc:picChg>
        <pc:picChg chg="add del mod">
          <ac:chgData name="Louis Davidson" userId="80677fb08b3162e4" providerId="LiveId" clId="{9E485349-6676-48BD-B982-F723CDA47CEE}" dt="2024-08-13T16:10:14.141" v="4636" actId="478"/>
          <ac:picMkLst>
            <pc:docMk/>
            <pc:sldMk cId="2974584104" sldId="274"/>
            <ac:picMk id="8" creationId="{215F43F6-EC04-3B08-68CB-429E432B6455}"/>
          </ac:picMkLst>
        </pc:picChg>
        <pc:picChg chg="add mod">
          <ac:chgData name="Louis Davidson" userId="80677fb08b3162e4" providerId="LiveId" clId="{9E485349-6676-48BD-B982-F723CDA47CEE}" dt="2024-08-13T17:27:41.241" v="4640" actId="1076"/>
          <ac:picMkLst>
            <pc:docMk/>
            <pc:sldMk cId="2974584104" sldId="274"/>
            <ac:picMk id="12" creationId="{5C59747D-C73A-6476-234D-8F8B1B89CEA9}"/>
          </ac:picMkLst>
        </pc:picChg>
      </pc:sldChg>
      <pc:sldChg chg="del delDesignElem">
        <pc:chgData name="Louis Davidson" userId="80677fb08b3162e4" providerId="LiveId" clId="{9E485349-6676-48BD-B982-F723CDA47CEE}" dt="2024-08-13T14:51:50.445" v="551" actId="47"/>
        <pc:sldMkLst>
          <pc:docMk/>
          <pc:sldMk cId="2022172901" sldId="275"/>
        </pc:sldMkLst>
      </pc:sldChg>
      <pc:sldChg chg="addSp delSp modSp add mod ord">
        <pc:chgData name="Louis Davidson" userId="80677fb08b3162e4" providerId="LiveId" clId="{9E485349-6676-48BD-B982-F723CDA47CEE}" dt="2024-08-13T17:31:41.311" v="4644" actId="1076"/>
        <pc:sldMkLst>
          <pc:docMk/>
          <pc:sldMk cId="2150890058" sldId="275"/>
        </pc:sldMkLst>
        <pc:spChg chg="mod">
          <ac:chgData name="Louis Davidson" userId="80677fb08b3162e4" providerId="LiveId" clId="{9E485349-6676-48BD-B982-F723CDA47CEE}" dt="2024-08-13T15:06:08.671" v="1662" actId="20577"/>
          <ac:spMkLst>
            <pc:docMk/>
            <pc:sldMk cId="2150890058" sldId="275"/>
            <ac:spMk id="6" creationId="{A843E4AA-33E5-4B10-AACB-0783CE9F2C07}"/>
          </ac:spMkLst>
        </pc:spChg>
        <pc:spChg chg="del">
          <ac:chgData name="Louis Davidson" userId="80677fb08b3162e4" providerId="LiveId" clId="{9E485349-6676-48BD-B982-F723CDA47CEE}" dt="2024-08-13T17:31:36.271" v="4641" actId="478"/>
          <ac:spMkLst>
            <pc:docMk/>
            <pc:sldMk cId="2150890058" sldId="275"/>
            <ac:spMk id="7" creationId="{F7D7D9B1-40D9-3FFA-85D8-BB9C031EC55F}"/>
          </ac:spMkLst>
        </pc:spChg>
        <pc:picChg chg="add mod">
          <ac:chgData name="Louis Davidson" userId="80677fb08b3162e4" providerId="LiveId" clId="{9E485349-6676-48BD-B982-F723CDA47CEE}" dt="2024-08-13T17:31:41.311" v="4644" actId="1076"/>
          <ac:picMkLst>
            <pc:docMk/>
            <pc:sldMk cId="2150890058" sldId="275"/>
            <ac:picMk id="4" creationId="{2078D39A-B302-36DE-6898-3A78B8A5A96A}"/>
          </ac:picMkLst>
        </pc:picChg>
      </pc:sldChg>
      <pc:sldChg chg="add del ord">
        <pc:chgData name="Louis Davidson" userId="80677fb08b3162e4" providerId="LiveId" clId="{9E485349-6676-48BD-B982-F723CDA47CEE}" dt="2024-08-13T15:21:42.837" v="2622" actId="47"/>
        <pc:sldMkLst>
          <pc:docMk/>
          <pc:sldMk cId="43308757" sldId="276"/>
        </pc:sldMkLst>
      </pc:sldChg>
      <pc:sldChg chg="delSp new del mod">
        <pc:chgData name="Louis Davidson" userId="80677fb08b3162e4" providerId="LiveId" clId="{9E485349-6676-48BD-B982-F723CDA47CEE}" dt="2024-08-13T15:45:44.853" v="4325" actId="47"/>
        <pc:sldMkLst>
          <pc:docMk/>
          <pc:sldMk cId="2345709961" sldId="276"/>
        </pc:sldMkLst>
        <pc:spChg chg="del">
          <ac:chgData name="Louis Davidson" userId="80677fb08b3162e4" providerId="LiveId" clId="{9E485349-6676-48BD-B982-F723CDA47CEE}" dt="2024-08-13T15:44:00.113" v="4310" actId="478"/>
          <ac:spMkLst>
            <pc:docMk/>
            <pc:sldMk cId="2345709961" sldId="276"/>
            <ac:spMk id="2" creationId="{C244DB7E-7AEE-2CD7-E3B3-93143A70FD9F}"/>
          </ac:spMkLst>
        </pc:spChg>
        <pc:spChg chg="del">
          <ac:chgData name="Louis Davidson" userId="80677fb08b3162e4" providerId="LiveId" clId="{9E485349-6676-48BD-B982-F723CDA47CEE}" dt="2024-08-13T15:43:57.450" v="4309" actId="478"/>
          <ac:spMkLst>
            <pc:docMk/>
            <pc:sldMk cId="2345709961" sldId="276"/>
            <ac:spMk id="3" creationId="{F8E19239-8612-15A7-3FED-FDDF6CE4AA61}"/>
          </ac:spMkLst>
        </pc:spChg>
      </pc:sldChg>
      <pc:sldChg chg="addSp delSp modSp new del mod ord modClrScheme chgLayout">
        <pc:chgData name="Louis Davidson" userId="80677fb08b3162e4" providerId="LiveId" clId="{9E485349-6676-48BD-B982-F723CDA47CEE}" dt="2024-08-13T15:20:44.768" v="2546" actId="47"/>
        <pc:sldMkLst>
          <pc:docMk/>
          <pc:sldMk cId="2182552159" sldId="277"/>
        </pc:sldMkLst>
        <pc:spChg chg="mod ord">
          <ac:chgData name="Louis Davidson" userId="80677fb08b3162e4" providerId="LiveId" clId="{9E485349-6676-48BD-B982-F723CDA47CEE}" dt="2024-08-13T15:20:42.931" v="2545" actId="21"/>
          <ac:spMkLst>
            <pc:docMk/>
            <pc:sldMk cId="2182552159" sldId="277"/>
            <ac:spMk id="2" creationId="{1E5EA458-40CA-4A4F-03C1-3F9909B0CD86}"/>
          </ac:spMkLst>
        </pc:spChg>
        <pc:spChg chg="del mod ord">
          <ac:chgData name="Louis Davidson" userId="80677fb08b3162e4" providerId="LiveId" clId="{9E485349-6676-48BD-B982-F723CDA47CEE}" dt="2024-08-13T15:06:44.670" v="1668" actId="700"/>
          <ac:spMkLst>
            <pc:docMk/>
            <pc:sldMk cId="2182552159" sldId="277"/>
            <ac:spMk id="3" creationId="{31FB20C2-D3A1-3C41-D623-4D732ECFCF9F}"/>
          </ac:spMkLst>
        </pc:spChg>
        <pc:spChg chg="del">
          <ac:chgData name="Louis Davidson" userId="80677fb08b3162e4" providerId="LiveId" clId="{9E485349-6676-48BD-B982-F723CDA47CEE}" dt="2024-08-13T15:06:44.670" v="1668" actId="700"/>
          <ac:spMkLst>
            <pc:docMk/>
            <pc:sldMk cId="2182552159" sldId="277"/>
            <ac:spMk id="4" creationId="{E507F577-A604-657A-9E27-934F47EFEA3C}"/>
          </ac:spMkLst>
        </pc:spChg>
        <pc:spChg chg="add mod ord">
          <ac:chgData name="Louis Davidson" userId="80677fb08b3162e4" providerId="LiveId" clId="{9E485349-6676-48BD-B982-F723CDA47CEE}" dt="2024-08-13T15:17:06.968" v="2138" actId="21"/>
          <ac:spMkLst>
            <pc:docMk/>
            <pc:sldMk cId="2182552159" sldId="277"/>
            <ac:spMk id="5" creationId="{014AD6F7-1607-2DC4-04EB-72C070E644E2}"/>
          </ac:spMkLst>
        </pc:spChg>
      </pc:sldChg>
      <pc:sldChg chg="modSp add mod modAnim">
        <pc:chgData name="Louis Davidson" userId="80677fb08b3162e4" providerId="LiveId" clId="{9E485349-6676-48BD-B982-F723CDA47CEE}" dt="2024-08-13T19:20:35.470" v="5253" actId="6549"/>
        <pc:sldMkLst>
          <pc:docMk/>
          <pc:sldMk cId="2469829145" sldId="513"/>
        </pc:sldMkLst>
        <pc:spChg chg="mod">
          <ac:chgData name="Louis Davidson" userId="80677fb08b3162e4" providerId="LiveId" clId="{9E485349-6676-48BD-B982-F723CDA47CEE}" dt="2024-08-13T19:20:22.990" v="5252" actId="6549"/>
          <ac:spMkLst>
            <pc:docMk/>
            <pc:sldMk cId="2469829145" sldId="513"/>
            <ac:spMk id="6" creationId="{00000000-0000-0000-0000-000000000000}"/>
          </ac:spMkLst>
        </pc:spChg>
        <pc:spChg chg="mod">
          <ac:chgData name="Louis Davidson" userId="80677fb08b3162e4" providerId="LiveId" clId="{9E485349-6676-48BD-B982-F723CDA47CEE}" dt="2024-08-13T19:20:35.470" v="5253" actId="6549"/>
          <ac:spMkLst>
            <pc:docMk/>
            <pc:sldMk cId="2469829145" sldId="513"/>
            <ac:spMk id="115715" creationId="{00000000-0000-0000-0000-000000000000}"/>
          </ac:spMkLst>
        </pc:spChg>
      </pc:sldChg>
      <pc:sldChg chg="addSp modSp add mod modAnim">
        <pc:chgData name="Louis Davidson" userId="80677fb08b3162e4" providerId="LiveId" clId="{9E485349-6676-48BD-B982-F723CDA47CEE}" dt="2024-08-14T02:42:34.910" v="5398"/>
        <pc:sldMkLst>
          <pc:docMk/>
          <pc:sldMk cId="929612929" sldId="540"/>
        </pc:sldMkLst>
        <pc:spChg chg="mod">
          <ac:chgData name="Louis Davidson" userId="80677fb08b3162e4" providerId="LiveId" clId="{9E485349-6676-48BD-B982-F723CDA47CEE}" dt="2024-08-13T15:46:16.062" v="4381" actId="14100"/>
          <ac:spMkLst>
            <pc:docMk/>
            <pc:sldMk cId="929612929" sldId="540"/>
            <ac:spMk id="2" creationId="{00000000-0000-0000-0000-000000000000}"/>
          </ac:spMkLst>
        </pc:spChg>
        <pc:spChg chg="mod ord">
          <ac:chgData name="Louis Davidson" userId="80677fb08b3162e4" providerId="LiveId" clId="{9E485349-6676-48BD-B982-F723CDA47CEE}" dt="2024-08-13T15:50:52.726" v="4495" actId="14100"/>
          <ac:spMkLst>
            <pc:docMk/>
            <pc:sldMk cId="929612929" sldId="540"/>
            <ac:spMk id="3" creationId="{00000000-0000-0000-0000-000000000000}"/>
          </ac:spMkLst>
        </pc:spChg>
        <pc:spChg chg="mod">
          <ac:chgData name="Louis Davidson" userId="80677fb08b3162e4" providerId="LiveId" clId="{9E485349-6676-48BD-B982-F723CDA47CEE}" dt="2024-08-13T15:47:39.873" v="4438" actId="404"/>
          <ac:spMkLst>
            <pc:docMk/>
            <pc:sldMk cId="929612929" sldId="540"/>
            <ac:spMk id="4" creationId="{813D5064-54B2-C65F-AE8B-C6C9EFB581C2}"/>
          </ac:spMkLst>
        </pc:spChg>
        <pc:picChg chg="add mod">
          <ac:chgData name="Louis Davidson" userId="80677fb08b3162e4" providerId="LiveId" clId="{9E485349-6676-48BD-B982-F723CDA47CEE}" dt="2024-08-13T15:50:02.388" v="4486" actId="1076"/>
          <ac:picMkLst>
            <pc:docMk/>
            <pc:sldMk cId="929612929" sldId="540"/>
            <ac:picMk id="5" creationId="{1C60C773-3540-E5F6-A421-CB380CD3F09E}"/>
          </ac:picMkLst>
        </pc:picChg>
      </pc:sldChg>
      <pc:sldChg chg="addSp delSp modSp new mod setBg modAnim">
        <pc:chgData name="Louis Davidson" userId="80677fb08b3162e4" providerId="LiveId" clId="{9E485349-6676-48BD-B982-F723CDA47CEE}" dt="2024-08-13T18:03:14.715" v="4979" actId="14"/>
        <pc:sldMkLst>
          <pc:docMk/>
          <pc:sldMk cId="3850573756" sldId="541"/>
        </pc:sldMkLst>
        <pc:spChg chg="mod">
          <ac:chgData name="Louis Davidson" userId="80677fb08b3162e4" providerId="LiveId" clId="{9E485349-6676-48BD-B982-F723CDA47CEE}" dt="2024-08-13T16:03:58.670" v="4611" actId="26606"/>
          <ac:spMkLst>
            <pc:docMk/>
            <pc:sldMk cId="3850573756" sldId="541"/>
            <ac:spMk id="2" creationId="{F3F0594A-C216-9C2E-1A07-730C6EEF2D5B}"/>
          </ac:spMkLst>
        </pc:spChg>
        <pc:spChg chg="mod">
          <ac:chgData name="Louis Davidson" userId="80677fb08b3162e4" providerId="LiveId" clId="{9E485349-6676-48BD-B982-F723CDA47CEE}" dt="2024-08-13T18:03:14.715" v="4979" actId="14"/>
          <ac:spMkLst>
            <pc:docMk/>
            <pc:sldMk cId="3850573756" sldId="541"/>
            <ac:spMk id="3" creationId="{10CC7091-4E06-77B8-1785-4E8E1706B081}"/>
          </ac:spMkLst>
        </pc:spChg>
        <pc:spChg chg="del">
          <ac:chgData name="Louis Davidson" userId="80677fb08b3162e4" providerId="LiveId" clId="{9E485349-6676-48BD-B982-F723CDA47CEE}" dt="2024-08-13T16:03:06.961" v="4519" actId="22"/>
          <ac:spMkLst>
            <pc:docMk/>
            <pc:sldMk cId="3850573756" sldId="541"/>
            <ac:spMk id="4" creationId="{DC65D25C-5C20-EEEA-2A94-DFAEFB216B0F}"/>
          </ac:spMkLst>
        </pc:spChg>
        <pc:spChg chg="add">
          <ac:chgData name="Louis Davidson" userId="80677fb08b3162e4" providerId="LiveId" clId="{9E485349-6676-48BD-B982-F723CDA47CEE}" dt="2024-08-13T16:03:58.670" v="4611" actId="26606"/>
          <ac:spMkLst>
            <pc:docMk/>
            <pc:sldMk cId="3850573756" sldId="541"/>
            <ac:spMk id="11" creationId="{F13C74B1-5B17-4795-BED0-7140497B445A}"/>
          </ac:spMkLst>
        </pc:spChg>
        <pc:spChg chg="add">
          <ac:chgData name="Louis Davidson" userId="80677fb08b3162e4" providerId="LiveId" clId="{9E485349-6676-48BD-B982-F723CDA47CEE}" dt="2024-08-13T16:03:58.670" v="4611" actId="26606"/>
          <ac:spMkLst>
            <pc:docMk/>
            <pc:sldMk cId="3850573756" sldId="541"/>
            <ac:spMk id="13" creationId="{D4974D33-8DC5-464E-8C6D-BE58F0669C17}"/>
          </ac:spMkLst>
        </pc:spChg>
        <pc:picChg chg="add mod ord">
          <ac:chgData name="Louis Davidson" userId="80677fb08b3162e4" providerId="LiveId" clId="{9E485349-6676-48BD-B982-F723CDA47CEE}" dt="2024-08-13T16:03:58.670" v="4611" actId="26606"/>
          <ac:picMkLst>
            <pc:docMk/>
            <pc:sldMk cId="3850573756" sldId="541"/>
            <ac:picMk id="6" creationId="{4D490D70-7A97-E577-C4C9-30FEE21AA473}"/>
          </ac:picMkLst>
        </pc:picChg>
      </pc:sldChg>
      <pc:sldChg chg="addSp delSp modSp new mod setBg setClrOvrMap">
        <pc:chgData name="Louis Davidson" userId="80677fb08b3162e4" providerId="LiveId" clId="{9E485349-6676-48BD-B982-F723CDA47CEE}" dt="2024-08-13T19:18:42.562" v="5100" actId="27614"/>
        <pc:sldMkLst>
          <pc:docMk/>
          <pc:sldMk cId="1186369659" sldId="542"/>
        </pc:sldMkLst>
        <pc:spChg chg="mod ord">
          <ac:chgData name="Louis Davidson" userId="80677fb08b3162e4" providerId="LiveId" clId="{9E485349-6676-48BD-B982-F723CDA47CEE}" dt="2024-08-13T19:18:35.505" v="5099" actId="26606"/>
          <ac:spMkLst>
            <pc:docMk/>
            <pc:sldMk cId="1186369659" sldId="542"/>
            <ac:spMk id="2" creationId="{B765B6C2-CD6E-187E-D493-8427FC1ED087}"/>
          </ac:spMkLst>
        </pc:spChg>
        <pc:spChg chg="del">
          <ac:chgData name="Louis Davidson" userId="80677fb08b3162e4" providerId="LiveId" clId="{9E485349-6676-48BD-B982-F723CDA47CEE}" dt="2024-08-13T19:18:29.127" v="5096" actId="478"/>
          <ac:spMkLst>
            <pc:docMk/>
            <pc:sldMk cId="1186369659" sldId="542"/>
            <ac:spMk id="3" creationId="{A6D167FA-4BA3-EB58-8588-67372B1F5C1B}"/>
          </ac:spMkLst>
        </pc:spChg>
        <pc:spChg chg="del">
          <ac:chgData name="Louis Davidson" userId="80677fb08b3162e4" providerId="LiveId" clId="{9E485349-6676-48BD-B982-F723CDA47CEE}" dt="2024-08-13T19:18:24.070" v="5095" actId="22"/>
          <ac:spMkLst>
            <pc:docMk/>
            <pc:sldMk cId="1186369659" sldId="542"/>
            <ac:spMk id="4" creationId="{B8221765-38C8-6B54-74B1-0CEEBB82281A}"/>
          </ac:spMkLst>
        </pc:spChg>
        <pc:spChg chg="add">
          <ac:chgData name="Louis Davidson" userId="80677fb08b3162e4" providerId="LiveId" clId="{9E485349-6676-48BD-B982-F723CDA47CEE}" dt="2024-08-13T19:18:35.505" v="5099" actId="26606"/>
          <ac:spMkLst>
            <pc:docMk/>
            <pc:sldMk cId="1186369659" sldId="542"/>
            <ac:spMk id="11" creationId="{71B2258F-86CA-4D4D-8270-BC05FCDEBFB3}"/>
          </ac:spMkLst>
        </pc:spChg>
        <pc:picChg chg="add mod ord">
          <ac:chgData name="Louis Davidson" userId="80677fb08b3162e4" providerId="LiveId" clId="{9E485349-6676-48BD-B982-F723CDA47CEE}" dt="2024-08-13T19:18:42.562" v="5100" actId="27614"/>
          <ac:picMkLst>
            <pc:docMk/>
            <pc:sldMk cId="1186369659" sldId="542"/>
            <ac:picMk id="6" creationId="{330A2B7F-4598-111E-A767-4D50CB53B940}"/>
          </ac:picMkLst>
        </pc:picChg>
      </pc:sldChg>
      <pc:sldChg chg="addSp delSp modSp new mod setBg">
        <pc:chgData name="Louis Davidson" userId="80677fb08b3162e4" providerId="LiveId" clId="{9E485349-6676-48BD-B982-F723CDA47CEE}" dt="2024-08-13T19:27:10.123" v="5384" actId="26606"/>
        <pc:sldMkLst>
          <pc:docMk/>
          <pc:sldMk cId="4202830548" sldId="543"/>
        </pc:sldMkLst>
        <pc:spChg chg="del">
          <ac:chgData name="Louis Davidson" userId="80677fb08b3162e4" providerId="LiveId" clId="{9E485349-6676-48BD-B982-F723CDA47CEE}" dt="2024-08-13T19:23:38.767" v="5351" actId="478"/>
          <ac:spMkLst>
            <pc:docMk/>
            <pc:sldMk cId="4202830548" sldId="543"/>
            <ac:spMk id="2" creationId="{5E0284A9-8999-FBB6-B3EC-31272754ACC3}"/>
          </ac:spMkLst>
        </pc:spChg>
        <pc:spChg chg="del">
          <ac:chgData name="Louis Davidson" userId="80677fb08b3162e4" providerId="LiveId" clId="{9E485349-6676-48BD-B982-F723CDA47CEE}" dt="2024-08-13T19:23:41.555" v="5352" actId="478"/>
          <ac:spMkLst>
            <pc:docMk/>
            <pc:sldMk cId="4202830548" sldId="543"/>
            <ac:spMk id="3" creationId="{1DE19CA6-6615-146B-E723-F6E56BFFCCDA}"/>
          </ac:spMkLst>
        </pc:spChg>
        <pc:spChg chg="del">
          <ac:chgData name="Louis Davidson" userId="80677fb08b3162e4" providerId="LiveId" clId="{9E485349-6676-48BD-B982-F723CDA47CEE}" dt="2024-08-13T19:23:43.099" v="5353" actId="478"/>
          <ac:spMkLst>
            <pc:docMk/>
            <pc:sldMk cId="4202830548" sldId="543"/>
            <ac:spMk id="4" creationId="{ACF5628A-4AA6-BB85-6A2D-B4D04E517241}"/>
          </ac:spMkLst>
        </pc:spChg>
        <pc:spChg chg="add del">
          <ac:chgData name="Louis Davidson" userId="80677fb08b3162e4" providerId="LiveId" clId="{9E485349-6676-48BD-B982-F723CDA47CEE}" dt="2024-08-13T19:27:10.123" v="5384" actId="26606"/>
          <ac:spMkLst>
            <pc:docMk/>
            <pc:sldMk cId="4202830548" sldId="543"/>
            <ac:spMk id="11" creationId="{42A4FC2C-047E-45A5-965D-8E1E3BF09BC6}"/>
          </ac:spMkLst>
        </pc:spChg>
        <pc:spChg chg="add del mod">
          <ac:chgData name="Louis Davidson" userId="80677fb08b3162e4" providerId="LiveId" clId="{9E485349-6676-48BD-B982-F723CDA47CEE}" dt="2024-08-13T19:26:09.659" v="5379" actId="478"/>
          <ac:spMkLst>
            <pc:docMk/>
            <pc:sldMk cId="4202830548" sldId="543"/>
            <ac:spMk id="15" creationId="{6493A8FB-C15B-9D8C-88CE-4C62F80F035D}"/>
          </ac:spMkLst>
        </pc:spChg>
        <pc:spChg chg="add">
          <ac:chgData name="Louis Davidson" userId="80677fb08b3162e4" providerId="LiveId" clId="{9E485349-6676-48BD-B982-F723CDA47CEE}" dt="2024-08-13T19:27:10.123" v="5384" actId="26606"/>
          <ac:spMkLst>
            <pc:docMk/>
            <pc:sldMk cId="4202830548" sldId="543"/>
            <ac:spMk id="16" creationId="{42A4FC2C-047E-45A5-965D-8E1E3BF09BC6}"/>
          </ac:spMkLst>
        </pc:spChg>
        <pc:picChg chg="add del mod">
          <ac:chgData name="Louis Davidson" userId="80677fb08b3162e4" providerId="LiveId" clId="{9E485349-6676-48BD-B982-F723CDA47CEE}" dt="2024-08-13T19:27:07.557" v="5382" actId="478"/>
          <ac:picMkLst>
            <pc:docMk/>
            <pc:sldMk cId="4202830548" sldId="543"/>
            <ac:picMk id="6" creationId="{6F1882E4-3DD1-D271-4BD8-0C66F9F45B93}"/>
          </ac:picMkLst>
        </pc:picChg>
        <pc:picChg chg="add mod">
          <ac:chgData name="Louis Davidson" userId="80677fb08b3162e4" providerId="LiveId" clId="{9E485349-6676-48BD-B982-F723CDA47CEE}" dt="2024-08-13T19:27:10.123" v="5384" actId="26606"/>
          <ac:picMkLst>
            <pc:docMk/>
            <pc:sldMk cId="4202830548" sldId="543"/>
            <ac:picMk id="8" creationId="{2A6F7A54-8C48-F881-3342-688A7B4EF54A}"/>
          </ac:picMkLst>
        </pc:picChg>
      </pc:sldChg>
      <pc:sldChg chg="modSp add">
        <pc:chgData name="Louis Davidson" userId="80677fb08b3162e4" providerId="LiveId" clId="{9E485349-6676-48BD-B982-F723CDA47CEE}" dt="2024-08-14T03:07:05.490" v="6049" actId="20577"/>
        <pc:sldMkLst>
          <pc:docMk/>
          <pc:sldMk cId="2833614796" sldId="544"/>
        </pc:sldMkLst>
        <pc:spChg chg="mod">
          <ac:chgData name="Louis Davidson" userId="80677fb08b3162e4" providerId="LiveId" clId="{9E485349-6676-48BD-B982-F723CDA47CEE}" dt="2024-08-14T03:00:49.493" v="5479" actId="6549"/>
          <ac:spMkLst>
            <pc:docMk/>
            <pc:sldMk cId="2833614796" sldId="544"/>
            <ac:spMk id="2" creationId="{7EA0A856-9F8F-9EC7-50B7-C821CBC15E83}"/>
          </ac:spMkLst>
        </pc:spChg>
        <pc:graphicFrameChg chg="mod">
          <ac:chgData name="Louis Davidson" userId="80677fb08b3162e4" providerId="LiveId" clId="{9E485349-6676-48BD-B982-F723CDA47CEE}" dt="2024-08-14T03:07:05.490" v="6049" actId="20577"/>
          <ac:graphicFrameMkLst>
            <pc:docMk/>
            <pc:sldMk cId="2833614796" sldId="544"/>
            <ac:graphicFrameMk id="5" creationId="{D76FC1BB-A098-F6AA-5C58-53B7A80CBBD2}"/>
          </ac:graphicFrameMkLst>
        </pc:graphicFrameChg>
      </pc:sldChg>
      <pc:sldChg chg="addSp delSp modSp new mod setBg addAnim setClrOvrMap">
        <pc:chgData name="Louis Davidson" userId="80677fb08b3162e4" providerId="LiveId" clId="{9E485349-6676-48BD-B982-F723CDA47CEE}" dt="2024-08-14T03:36:09.754" v="6593" actId="5793"/>
        <pc:sldMkLst>
          <pc:docMk/>
          <pc:sldMk cId="4238793277" sldId="545"/>
        </pc:sldMkLst>
        <pc:spChg chg="mod ord">
          <ac:chgData name="Louis Davidson" userId="80677fb08b3162e4" providerId="LiveId" clId="{9E485349-6676-48BD-B982-F723CDA47CEE}" dt="2024-08-14T03:36:09.754" v="6593" actId="5793"/>
          <ac:spMkLst>
            <pc:docMk/>
            <pc:sldMk cId="4238793277" sldId="545"/>
            <ac:spMk id="2" creationId="{237269BF-F3D3-7AD6-C0BB-3360FCDDC17F}"/>
          </ac:spMkLst>
        </pc:spChg>
        <pc:spChg chg="del">
          <ac:chgData name="Louis Davidson" userId="80677fb08b3162e4" providerId="LiveId" clId="{9E485349-6676-48BD-B982-F723CDA47CEE}" dt="2024-08-14T03:32:54.888" v="6364" actId="478"/>
          <ac:spMkLst>
            <pc:docMk/>
            <pc:sldMk cId="4238793277" sldId="545"/>
            <ac:spMk id="3" creationId="{60C6BACB-FFDA-7C3B-C19D-0F7F1D71F15E}"/>
          </ac:spMkLst>
        </pc:spChg>
        <pc:spChg chg="del">
          <ac:chgData name="Louis Davidson" userId="80677fb08b3162e4" providerId="LiveId" clId="{9E485349-6676-48BD-B982-F723CDA47CEE}" dt="2024-08-14T03:32:56.162" v="6365" actId="478"/>
          <ac:spMkLst>
            <pc:docMk/>
            <pc:sldMk cId="4238793277" sldId="545"/>
            <ac:spMk id="4" creationId="{911C3655-9AF0-E643-E794-67BB9BFAA64B}"/>
          </ac:spMkLst>
        </pc:spChg>
        <pc:spChg chg="add del">
          <ac:chgData name="Louis Davidson" userId="80677fb08b3162e4" providerId="LiveId" clId="{9E485349-6676-48BD-B982-F723CDA47CEE}" dt="2024-08-14T03:33:31.295" v="6452" actId="26606"/>
          <ac:spMkLst>
            <pc:docMk/>
            <pc:sldMk cId="4238793277" sldId="545"/>
            <ac:spMk id="11" creationId="{657F69E0-C4B0-4BEC-A689-4F8D877F05D4}"/>
          </ac:spMkLst>
        </pc:spChg>
        <pc:spChg chg="add del">
          <ac:chgData name="Louis Davidson" userId="80677fb08b3162e4" providerId="LiveId" clId="{9E485349-6676-48BD-B982-F723CDA47CEE}" dt="2024-08-14T03:33:31.295" v="6452" actId="26606"/>
          <ac:spMkLst>
            <pc:docMk/>
            <pc:sldMk cId="4238793277" sldId="545"/>
            <ac:spMk id="13" creationId="{9F6380B4-6A1C-481E-8408-B4E6C75B9B81}"/>
          </ac:spMkLst>
        </pc:spChg>
        <pc:spChg chg="add del">
          <ac:chgData name="Louis Davidson" userId="80677fb08b3162e4" providerId="LiveId" clId="{9E485349-6676-48BD-B982-F723CDA47CEE}" dt="2024-08-14T03:33:33.543" v="6454" actId="26606"/>
          <ac:spMkLst>
            <pc:docMk/>
            <pc:sldMk cId="4238793277" sldId="545"/>
            <ac:spMk id="15" creationId="{79F40191-0F44-4FD1-82CC-ACB507C14BE6}"/>
          </ac:spMkLst>
        </pc:spChg>
        <pc:spChg chg="add del">
          <ac:chgData name="Louis Davidson" userId="80677fb08b3162e4" providerId="LiveId" clId="{9E485349-6676-48BD-B982-F723CDA47CEE}" dt="2024-08-14T03:33:33.543" v="6454" actId="26606"/>
          <ac:spMkLst>
            <pc:docMk/>
            <pc:sldMk cId="4238793277" sldId="545"/>
            <ac:spMk id="16" creationId="{5A59F003-E00A-43F9-91DC-CC54E3B87466}"/>
          </ac:spMkLst>
        </pc:spChg>
        <pc:spChg chg="add del">
          <ac:chgData name="Louis Davidson" userId="80677fb08b3162e4" providerId="LiveId" clId="{9E485349-6676-48BD-B982-F723CDA47CEE}" dt="2024-08-14T03:33:33.543" v="6454" actId="26606"/>
          <ac:spMkLst>
            <pc:docMk/>
            <pc:sldMk cId="4238793277" sldId="545"/>
            <ac:spMk id="17" creationId="{D74A4382-E3AD-430A-9A1F-DFA3E0E77A7D}"/>
          </ac:spMkLst>
        </pc:spChg>
        <pc:spChg chg="add del">
          <ac:chgData name="Louis Davidson" userId="80677fb08b3162e4" providerId="LiveId" clId="{9E485349-6676-48BD-B982-F723CDA47CEE}" dt="2024-08-14T03:35:17.892" v="6553" actId="26606"/>
          <ac:spMkLst>
            <pc:docMk/>
            <pc:sldMk cId="4238793277" sldId="545"/>
            <ac:spMk id="19" creationId="{6F828D28-8E09-41CC-8229-3070B5467A96}"/>
          </ac:spMkLst>
        </pc:spChg>
        <pc:spChg chg="add del">
          <ac:chgData name="Louis Davidson" userId="80677fb08b3162e4" providerId="LiveId" clId="{9E485349-6676-48BD-B982-F723CDA47CEE}" dt="2024-08-14T03:35:17.892" v="6553" actId="26606"/>
          <ac:spMkLst>
            <pc:docMk/>
            <pc:sldMk cId="4238793277" sldId="545"/>
            <ac:spMk id="20" creationId="{D5B012D8-7F27-4758-9AC6-C889B154BD73}"/>
          </ac:spMkLst>
        </pc:spChg>
        <pc:spChg chg="add del">
          <ac:chgData name="Louis Davidson" userId="80677fb08b3162e4" providerId="LiveId" clId="{9E485349-6676-48BD-B982-F723CDA47CEE}" dt="2024-08-14T03:35:17.892" v="6553" actId="26606"/>
          <ac:spMkLst>
            <pc:docMk/>
            <pc:sldMk cId="4238793277" sldId="545"/>
            <ac:spMk id="21" creationId="{4063B759-00FC-46D1-9898-8E8625268FAF}"/>
          </ac:spMkLst>
        </pc:spChg>
        <pc:spChg chg="add del">
          <ac:chgData name="Louis Davidson" userId="80677fb08b3162e4" providerId="LiveId" clId="{9E485349-6676-48BD-B982-F723CDA47CEE}" dt="2024-08-14T03:35:08.555" v="6546" actId="26606"/>
          <ac:spMkLst>
            <pc:docMk/>
            <pc:sldMk cId="4238793277" sldId="545"/>
            <ac:spMk id="26" creationId="{71B2258F-86CA-4D4D-8270-BC05FCDEBFB3}"/>
          </ac:spMkLst>
        </pc:spChg>
        <pc:spChg chg="add del">
          <ac:chgData name="Louis Davidson" userId="80677fb08b3162e4" providerId="LiveId" clId="{9E485349-6676-48BD-B982-F723CDA47CEE}" dt="2024-08-14T03:35:11.363" v="6548" actId="26606"/>
          <ac:spMkLst>
            <pc:docMk/>
            <pc:sldMk cId="4238793277" sldId="545"/>
            <ac:spMk id="28" creationId="{4FA4E651-C3D8-4DB8-A026-E8531C6AFACC}"/>
          </ac:spMkLst>
        </pc:spChg>
        <pc:spChg chg="add del">
          <ac:chgData name="Louis Davidson" userId="80677fb08b3162e4" providerId="LiveId" clId="{9E485349-6676-48BD-B982-F723CDA47CEE}" dt="2024-08-14T03:35:13.322" v="6550" actId="26606"/>
          <ac:spMkLst>
            <pc:docMk/>
            <pc:sldMk cId="4238793277" sldId="545"/>
            <ac:spMk id="30" creationId="{84A8DE83-DE75-4B41-9DB4-A7EC0B0DEC0B}"/>
          </ac:spMkLst>
        </pc:spChg>
        <pc:spChg chg="add del">
          <ac:chgData name="Louis Davidson" userId="80677fb08b3162e4" providerId="LiveId" clId="{9E485349-6676-48BD-B982-F723CDA47CEE}" dt="2024-08-14T03:35:13.322" v="6550" actId="26606"/>
          <ac:spMkLst>
            <pc:docMk/>
            <pc:sldMk cId="4238793277" sldId="545"/>
            <ac:spMk id="31" creationId="{A8384FB5-9ADC-4DDC-881B-597D56F5B15D}"/>
          </ac:spMkLst>
        </pc:spChg>
        <pc:spChg chg="add del">
          <ac:chgData name="Louis Davidson" userId="80677fb08b3162e4" providerId="LiveId" clId="{9E485349-6676-48BD-B982-F723CDA47CEE}" dt="2024-08-14T03:35:13.322" v="6550" actId="26606"/>
          <ac:spMkLst>
            <pc:docMk/>
            <pc:sldMk cId="4238793277" sldId="545"/>
            <ac:spMk id="32" creationId="{A7009A0A-BEF5-4EAC-AF15-E4F9F002E239}"/>
          </ac:spMkLst>
        </pc:spChg>
        <pc:spChg chg="add del">
          <ac:chgData name="Louis Davidson" userId="80677fb08b3162e4" providerId="LiveId" clId="{9E485349-6676-48BD-B982-F723CDA47CEE}" dt="2024-08-14T03:35:13.322" v="6550" actId="26606"/>
          <ac:spMkLst>
            <pc:docMk/>
            <pc:sldMk cId="4238793277" sldId="545"/>
            <ac:spMk id="33" creationId="{1199E1B1-A8C0-4FE8-A5A8-1CB41D69F857}"/>
          </ac:spMkLst>
        </pc:spChg>
        <pc:spChg chg="add del">
          <ac:chgData name="Louis Davidson" userId="80677fb08b3162e4" providerId="LiveId" clId="{9E485349-6676-48BD-B982-F723CDA47CEE}" dt="2024-08-14T03:35:17.882" v="6552" actId="26606"/>
          <ac:spMkLst>
            <pc:docMk/>
            <pc:sldMk cId="4238793277" sldId="545"/>
            <ac:spMk id="35" creationId="{BCED4D40-4B67-4331-AC48-79B82B4A47D8}"/>
          </ac:spMkLst>
        </pc:spChg>
        <pc:spChg chg="add del">
          <ac:chgData name="Louis Davidson" userId="80677fb08b3162e4" providerId="LiveId" clId="{9E485349-6676-48BD-B982-F723CDA47CEE}" dt="2024-08-14T03:35:17.882" v="6552" actId="26606"/>
          <ac:spMkLst>
            <pc:docMk/>
            <pc:sldMk cId="4238793277" sldId="545"/>
            <ac:spMk id="36" creationId="{670CEDEF-4F34-412E-84EE-329C1E936AF5}"/>
          </ac:spMkLst>
        </pc:spChg>
        <pc:spChg chg="add">
          <ac:chgData name="Louis Davidson" userId="80677fb08b3162e4" providerId="LiveId" clId="{9E485349-6676-48BD-B982-F723CDA47CEE}" dt="2024-08-14T03:35:17.892" v="6553" actId="26606"/>
          <ac:spMkLst>
            <pc:docMk/>
            <pc:sldMk cId="4238793277" sldId="545"/>
            <ac:spMk id="38" creationId="{6F828D28-8E09-41CC-8229-3070B5467A96}"/>
          </ac:spMkLst>
        </pc:spChg>
        <pc:spChg chg="add">
          <ac:chgData name="Louis Davidson" userId="80677fb08b3162e4" providerId="LiveId" clId="{9E485349-6676-48BD-B982-F723CDA47CEE}" dt="2024-08-14T03:35:17.892" v="6553" actId="26606"/>
          <ac:spMkLst>
            <pc:docMk/>
            <pc:sldMk cId="4238793277" sldId="545"/>
            <ac:spMk id="39" creationId="{D5B012D8-7F27-4758-9AC6-C889B154BD73}"/>
          </ac:spMkLst>
        </pc:spChg>
        <pc:spChg chg="add">
          <ac:chgData name="Louis Davidson" userId="80677fb08b3162e4" providerId="LiveId" clId="{9E485349-6676-48BD-B982-F723CDA47CEE}" dt="2024-08-14T03:35:17.892" v="6553" actId="26606"/>
          <ac:spMkLst>
            <pc:docMk/>
            <pc:sldMk cId="4238793277" sldId="545"/>
            <ac:spMk id="40" creationId="{4063B759-00FC-46D1-9898-8E8625268FAF}"/>
          </ac:spMkLst>
        </pc:spChg>
        <pc:picChg chg="add mod ord">
          <ac:chgData name="Louis Davidson" userId="80677fb08b3162e4" providerId="LiveId" clId="{9E485349-6676-48BD-B982-F723CDA47CEE}" dt="2024-08-14T03:35:17.882" v="6552" actId="26606"/>
          <ac:picMkLst>
            <pc:docMk/>
            <pc:sldMk cId="4238793277" sldId="545"/>
            <ac:picMk id="6" creationId="{9B72363E-A9C5-52ED-002D-CDADC9C7BED0}"/>
          </ac:picMkLst>
        </pc:picChg>
      </pc:sld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EB35038-AEE5-42E4-BF8E-E87A987F7F9E}" type="doc">
      <dgm:prSet loTypeId="urn:microsoft.com/office/officeart/2018/2/layout/IconLabelDescriptionList" loCatId="icon" qsTypeId="urn:microsoft.com/office/officeart/2005/8/quickstyle/simple1" qsCatId="simple" csTypeId="urn:microsoft.com/office/officeart/2018/5/colors/Iconchunking_neutralbg_colorful1" csCatId="colorful" phldr="1"/>
      <dgm:spPr/>
      <dgm:t>
        <a:bodyPr/>
        <a:lstStyle/>
        <a:p>
          <a:endParaRPr lang="en-US"/>
        </a:p>
      </dgm:t>
    </dgm:pt>
    <dgm:pt modelId="{4AE11007-B978-4D38-AFC6-8EBB9F32F037}">
      <dgm:prSet custT="1"/>
      <dgm:spPr/>
      <dgm:t>
        <a:bodyPr/>
        <a:lstStyle/>
        <a:p>
          <a:pPr>
            <a:lnSpc>
              <a:spcPct val="100000"/>
            </a:lnSpc>
            <a:defRPr b="1"/>
          </a:pPr>
          <a:r>
            <a:rPr lang="en-US" sz="2000" dirty="0"/>
            <a:t>It is a lot like being a doctor to your family members</a:t>
          </a:r>
        </a:p>
      </dgm:t>
    </dgm:pt>
    <dgm:pt modelId="{0EE848D6-840C-4B51-BF9E-92F4C35C3BA1}" type="parTrans" cxnId="{A29FDFDD-6BA5-4457-9C85-5C6D7502948B}">
      <dgm:prSet/>
      <dgm:spPr/>
      <dgm:t>
        <a:bodyPr/>
        <a:lstStyle/>
        <a:p>
          <a:endParaRPr lang="en-US" sz="2800"/>
        </a:p>
      </dgm:t>
    </dgm:pt>
    <dgm:pt modelId="{4E81D43E-EDA5-47E8-9B41-F8904E4B3189}" type="sibTrans" cxnId="{A29FDFDD-6BA5-4457-9C85-5C6D7502948B}">
      <dgm:prSet/>
      <dgm:spPr/>
      <dgm:t>
        <a:bodyPr/>
        <a:lstStyle/>
        <a:p>
          <a:endParaRPr lang="en-US" sz="2800"/>
        </a:p>
      </dgm:t>
    </dgm:pt>
    <dgm:pt modelId="{6BF0E591-704B-4FB0-A4D0-A43C68778AE3}">
      <dgm:prSet custT="1"/>
      <dgm:spPr/>
      <dgm:t>
        <a:bodyPr/>
        <a:lstStyle/>
        <a:p>
          <a:pPr>
            <a:lnSpc>
              <a:spcPct val="100000"/>
            </a:lnSpc>
          </a:pPr>
          <a:r>
            <a:rPr lang="en-US" sz="1600"/>
            <a:t>Gaining clout inside your organization by doing things outside is not effective</a:t>
          </a:r>
        </a:p>
      </dgm:t>
    </dgm:pt>
    <dgm:pt modelId="{215A999E-D5A9-4064-A085-B3762F0BAD45}" type="parTrans" cxnId="{0AD2E1C7-3A9B-4349-923C-1C8932E8E6A5}">
      <dgm:prSet/>
      <dgm:spPr/>
      <dgm:t>
        <a:bodyPr/>
        <a:lstStyle/>
        <a:p>
          <a:endParaRPr lang="en-US" sz="2800"/>
        </a:p>
      </dgm:t>
    </dgm:pt>
    <dgm:pt modelId="{1632D660-47BA-4B5B-B7F7-9AC296B720D8}" type="sibTrans" cxnId="{0AD2E1C7-3A9B-4349-923C-1C8932E8E6A5}">
      <dgm:prSet/>
      <dgm:spPr/>
      <dgm:t>
        <a:bodyPr/>
        <a:lstStyle/>
        <a:p>
          <a:endParaRPr lang="en-US" sz="2800"/>
        </a:p>
      </dgm:t>
    </dgm:pt>
    <dgm:pt modelId="{052317A6-B177-437B-952E-D84CC6FE7712}">
      <dgm:prSet custT="1"/>
      <dgm:spPr/>
      <dgm:t>
        <a:bodyPr/>
        <a:lstStyle/>
        <a:p>
          <a:pPr>
            <a:lnSpc>
              <a:spcPct val="100000"/>
            </a:lnSpc>
          </a:pPr>
          <a:r>
            <a:rPr lang="en-US" sz="1600" dirty="0"/>
            <a:t>Publishing outside your company won’t necessarily add work value</a:t>
          </a:r>
        </a:p>
        <a:p>
          <a:pPr>
            <a:lnSpc>
              <a:spcPct val="100000"/>
            </a:lnSpc>
          </a:pPr>
          <a:r>
            <a:rPr lang="en-US" sz="1600" dirty="0"/>
            <a:t>Only mixed with hard work will you get anything from it.</a:t>
          </a:r>
        </a:p>
      </dgm:t>
    </dgm:pt>
    <dgm:pt modelId="{5686739D-05D5-4F72-AAB3-69E99958538B}" type="parTrans" cxnId="{941752FA-2735-45C5-AD30-C60A63F21C4A}">
      <dgm:prSet/>
      <dgm:spPr/>
      <dgm:t>
        <a:bodyPr/>
        <a:lstStyle/>
        <a:p>
          <a:endParaRPr lang="en-US" sz="2800"/>
        </a:p>
      </dgm:t>
    </dgm:pt>
    <dgm:pt modelId="{F2630980-5A9D-4455-9917-7C85870D6DF3}" type="sibTrans" cxnId="{941752FA-2735-45C5-AD30-C60A63F21C4A}">
      <dgm:prSet/>
      <dgm:spPr/>
      <dgm:t>
        <a:bodyPr/>
        <a:lstStyle/>
        <a:p>
          <a:endParaRPr lang="en-US" sz="2800"/>
        </a:p>
      </dgm:t>
    </dgm:pt>
    <dgm:pt modelId="{2649E77D-8760-4037-BB03-C270E34D265F}">
      <dgm:prSet custT="1"/>
      <dgm:spPr/>
      <dgm:t>
        <a:bodyPr/>
        <a:lstStyle/>
        <a:p>
          <a:pPr>
            <a:lnSpc>
              <a:spcPct val="100000"/>
            </a:lnSpc>
            <a:defRPr b="1"/>
          </a:pPr>
          <a:r>
            <a:rPr lang="en-US" sz="2000" dirty="0"/>
            <a:t>Potential Negative Impact</a:t>
          </a:r>
        </a:p>
      </dgm:t>
    </dgm:pt>
    <dgm:pt modelId="{B0FF3CC7-55B2-47F2-BE68-66F595B062DB}" type="parTrans" cxnId="{9A818D04-6807-4824-9B63-87F4C7263027}">
      <dgm:prSet/>
      <dgm:spPr/>
      <dgm:t>
        <a:bodyPr/>
        <a:lstStyle/>
        <a:p>
          <a:endParaRPr lang="en-US" sz="2800"/>
        </a:p>
      </dgm:t>
    </dgm:pt>
    <dgm:pt modelId="{DDFFFB90-764D-46B7-A188-0759CEEC10A6}" type="sibTrans" cxnId="{9A818D04-6807-4824-9B63-87F4C7263027}">
      <dgm:prSet/>
      <dgm:spPr/>
      <dgm:t>
        <a:bodyPr/>
        <a:lstStyle/>
        <a:p>
          <a:endParaRPr lang="en-US" sz="2800"/>
        </a:p>
      </dgm:t>
    </dgm:pt>
    <dgm:pt modelId="{B6946BBD-94A8-4DB5-8847-60A814BDCD15}">
      <dgm:prSet custT="1"/>
      <dgm:spPr/>
      <dgm:t>
        <a:bodyPr/>
        <a:lstStyle/>
        <a:p>
          <a:pPr>
            <a:lnSpc>
              <a:spcPct val="100000"/>
            </a:lnSpc>
          </a:pPr>
          <a:r>
            <a:rPr lang="en-US" sz="1600"/>
            <a:t>Can be perceived negatively if not careful</a:t>
          </a:r>
        </a:p>
      </dgm:t>
    </dgm:pt>
    <dgm:pt modelId="{E5BA37F9-0DE4-4008-8744-428FC41D22AE}" type="parTrans" cxnId="{5CDC6C02-28ED-43F5-96F0-C1E66F00AD79}">
      <dgm:prSet/>
      <dgm:spPr/>
      <dgm:t>
        <a:bodyPr/>
        <a:lstStyle/>
        <a:p>
          <a:endParaRPr lang="en-US" sz="2800"/>
        </a:p>
      </dgm:t>
    </dgm:pt>
    <dgm:pt modelId="{968EB150-0E0A-45FB-9B43-D9B58F671F92}" type="sibTrans" cxnId="{5CDC6C02-28ED-43F5-96F0-C1E66F00AD79}">
      <dgm:prSet/>
      <dgm:spPr/>
      <dgm:t>
        <a:bodyPr/>
        <a:lstStyle/>
        <a:p>
          <a:endParaRPr lang="en-US" sz="2800"/>
        </a:p>
      </dgm:t>
    </dgm:pt>
    <dgm:pt modelId="{DB9CE9FC-1B4B-4CB6-A735-05D972462E15}">
      <dgm:prSet custT="1"/>
      <dgm:spPr/>
      <dgm:t>
        <a:bodyPr/>
        <a:lstStyle/>
        <a:p>
          <a:pPr>
            <a:lnSpc>
              <a:spcPct val="100000"/>
            </a:lnSpc>
          </a:pPr>
          <a:r>
            <a:rPr lang="en-US" sz="1600"/>
            <a:t>May turn into being seen as a jerk</a:t>
          </a:r>
        </a:p>
      </dgm:t>
    </dgm:pt>
    <dgm:pt modelId="{24E6C8EE-BCB8-45BE-9E56-60E5FEF95907}" type="parTrans" cxnId="{F08BD1A0-4F61-41B0-94CE-BF2446BD84B8}">
      <dgm:prSet/>
      <dgm:spPr/>
      <dgm:t>
        <a:bodyPr/>
        <a:lstStyle/>
        <a:p>
          <a:endParaRPr lang="en-US" sz="2800"/>
        </a:p>
      </dgm:t>
    </dgm:pt>
    <dgm:pt modelId="{58322071-3E23-4A08-867A-FAB5C614172F}" type="sibTrans" cxnId="{F08BD1A0-4F61-41B0-94CE-BF2446BD84B8}">
      <dgm:prSet/>
      <dgm:spPr/>
      <dgm:t>
        <a:bodyPr/>
        <a:lstStyle/>
        <a:p>
          <a:endParaRPr lang="en-US" sz="2800"/>
        </a:p>
      </dgm:t>
    </dgm:pt>
    <dgm:pt modelId="{AEFFF520-E310-46F8-A95E-4DB0F6835B5D}">
      <dgm:prSet custT="1"/>
      <dgm:spPr/>
      <dgm:t>
        <a:bodyPr/>
        <a:lstStyle/>
        <a:p>
          <a:pPr>
            <a:lnSpc>
              <a:spcPct val="100000"/>
            </a:lnSpc>
            <a:defRPr b="1"/>
          </a:pPr>
          <a:r>
            <a:rPr lang="en-US" sz="2000"/>
            <a:t>Temporary Recognition</a:t>
          </a:r>
        </a:p>
      </dgm:t>
    </dgm:pt>
    <dgm:pt modelId="{B95D0F6E-4B7D-4FC2-8893-0511441803EE}" type="parTrans" cxnId="{5B56F1B8-D9ED-4418-A312-7E7A05FC885D}">
      <dgm:prSet/>
      <dgm:spPr/>
      <dgm:t>
        <a:bodyPr/>
        <a:lstStyle/>
        <a:p>
          <a:endParaRPr lang="en-US" sz="2800"/>
        </a:p>
      </dgm:t>
    </dgm:pt>
    <dgm:pt modelId="{322F0FF9-3080-427C-A095-6C294E26D092}" type="sibTrans" cxnId="{5B56F1B8-D9ED-4418-A312-7E7A05FC885D}">
      <dgm:prSet/>
      <dgm:spPr/>
      <dgm:t>
        <a:bodyPr/>
        <a:lstStyle/>
        <a:p>
          <a:endParaRPr lang="en-US" sz="2800"/>
        </a:p>
      </dgm:t>
    </dgm:pt>
    <dgm:pt modelId="{C30752E6-0826-4E6A-B470-E2396D13A05C}">
      <dgm:prSet custT="1"/>
      <dgm:spPr/>
      <dgm:t>
        <a:bodyPr/>
        <a:lstStyle/>
        <a:p>
          <a:pPr>
            <a:lnSpc>
              <a:spcPct val="100000"/>
            </a:lnSpc>
          </a:pPr>
          <a:r>
            <a:rPr lang="en-US" sz="1600" dirty="0"/>
            <a:t>Celebration lasts only a few days</a:t>
          </a:r>
        </a:p>
        <a:p>
          <a:pPr>
            <a:lnSpc>
              <a:spcPct val="100000"/>
            </a:lnSpc>
          </a:pPr>
          <a:r>
            <a:rPr lang="en-US" sz="1600" dirty="0"/>
            <a:t>Writing a book is a lot of work, and you may just get a “meh”</a:t>
          </a:r>
        </a:p>
      </dgm:t>
    </dgm:pt>
    <dgm:pt modelId="{B9A86763-4D17-47DB-A4FA-1463DB501081}" type="parTrans" cxnId="{83EEDFA7-0D3E-47FD-977D-912C6ABDC36C}">
      <dgm:prSet/>
      <dgm:spPr/>
      <dgm:t>
        <a:bodyPr/>
        <a:lstStyle/>
        <a:p>
          <a:endParaRPr lang="en-US" sz="2800"/>
        </a:p>
      </dgm:t>
    </dgm:pt>
    <dgm:pt modelId="{261EB4DF-27CF-4FF7-BFA0-61BF4711916C}" type="sibTrans" cxnId="{83EEDFA7-0D3E-47FD-977D-912C6ABDC36C}">
      <dgm:prSet/>
      <dgm:spPr/>
      <dgm:t>
        <a:bodyPr/>
        <a:lstStyle/>
        <a:p>
          <a:endParaRPr lang="en-US" sz="2800"/>
        </a:p>
      </dgm:t>
    </dgm:pt>
    <dgm:pt modelId="{B69A51E7-B9E5-4B32-9BE2-88E8C14F5BA5}">
      <dgm:prSet custT="1"/>
      <dgm:spPr/>
      <dgm:t>
        <a:bodyPr/>
        <a:lstStyle/>
        <a:p>
          <a:pPr>
            <a:lnSpc>
              <a:spcPct val="100000"/>
            </a:lnSpc>
            <a:defRPr b="1"/>
          </a:pPr>
          <a:r>
            <a:rPr lang="en-US" sz="2000"/>
            <a:t>Use Caution When Publishing</a:t>
          </a:r>
        </a:p>
      </dgm:t>
    </dgm:pt>
    <dgm:pt modelId="{BFF03CEE-A998-465A-9BE0-5E19761DC344}" type="parTrans" cxnId="{E5A285C9-9E36-4F33-BCCA-3867A0EA6781}">
      <dgm:prSet/>
      <dgm:spPr/>
      <dgm:t>
        <a:bodyPr/>
        <a:lstStyle/>
        <a:p>
          <a:endParaRPr lang="en-US" sz="2800"/>
        </a:p>
      </dgm:t>
    </dgm:pt>
    <dgm:pt modelId="{A32AD013-3ED4-40D9-97C1-CDAEA0858C0A}" type="sibTrans" cxnId="{E5A285C9-9E36-4F33-BCCA-3867A0EA6781}">
      <dgm:prSet/>
      <dgm:spPr/>
      <dgm:t>
        <a:bodyPr/>
        <a:lstStyle/>
        <a:p>
          <a:endParaRPr lang="en-US" sz="2800"/>
        </a:p>
      </dgm:t>
    </dgm:pt>
    <dgm:pt modelId="{F613E65F-DD7E-47A2-89FA-9CBD8115B5A7}">
      <dgm:prSet custT="1"/>
      <dgm:spPr/>
      <dgm:t>
        <a:bodyPr/>
        <a:lstStyle/>
        <a:p>
          <a:pPr>
            <a:lnSpc>
              <a:spcPct val="100000"/>
            </a:lnSpc>
          </a:pPr>
          <a:r>
            <a:rPr lang="en-US" sz="1600" dirty="0"/>
            <a:t>Handle coworkers and writing with care</a:t>
          </a:r>
        </a:p>
        <a:p>
          <a:pPr>
            <a:lnSpc>
              <a:spcPct val="100000"/>
            </a:lnSpc>
          </a:pPr>
          <a:r>
            <a:rPr lang="en-US" sz="1600" dirty="0"/>
            <a:t>Don’t use your coworkers as reference material (at least not in a recognizable way)</a:t>
          </a:r>
        </a:p>
      </dgm:t>
    </dgm:pt>
    <dgm:pt modelId="{B06344EA-00E7-4C75-AA6F-D51D79FD96C1}" type="parTrans" cxnId="{ED48DB4D-6206-4F8A-9293-6D73A2B36BB0}">
      <dgm:prSet/>
      <dgm:spPr/>
      <dgm:t>
        <a:bodyPr/>
        <a:lstStyle/>
        <a:p>
          <a:endParaRPr lang="en-US" sz="2800"/>
        </a:p>
      </dgm:t>
    </dgm:pt>
    <dgm:pt modelId="{4779C3E2-58AD-4595-947B-F19320C6FBC1}" type="sibTrans" cxnId="{ED48DB4D-6206-4F8A-9293-6D73A2B36BB0}">
      <dgm:prSet/>
      <dgm:spPr/>
      <dgm:t>
        <a:bodyPr/>
        <a:lstStyle/>
        <a:p>
          <a:endParaRPr lang="en-US" sz="2800"/>
        </a:p>
      </dgm:t>
    </dgm:pt>
    <dgm:pt modelId="{258A4F96-42BB-483B-AC14-15A3B7EB18BF}" type="pres">
      <dgm:prSet presAssocID="{6EB35038-AEE5-42E4-BF8E-E87A987F7F9E}" presName="root" presStyleCnt="0">
        <dgm:presLayoutVars>
          <dgm:dir/>
          <dgm:resizeHandles val="exact"/>
        </dgm:presLayoutVars>
      </dgm:prSet>
      <dgm:spPr/>
    </dgm:pt>
    <dgm:pt modelId="{2E091FA9-42FA-474F-B06D-98257EC9ABA0}" type="pres">
      <dgm:prSet presAssocID="{4AE11007-B978-4D38-AFC6-8EBB9F32F037}" presName="compNode" presStyleCnt="0"/>
      <dgm:spPr/>
    </dgm:pt>
    <dgm:pt modelId="{67EACA00-251E-4F72-B7EE-49664E0E97B2}" type="pres">
      <dgm:prSet presAssocID="{4AE11007-B978-4D38-AFC6-8EBB9F32F037}"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ierarchy"/>
        </a:ext>
      </dgm:extLst>
    </dgm:pt>
    <dgm:pt modelId="{FB0104E8-7AAB-481E-95D4-DDE63D26FAA1}" type="pres">
      <dgm:prSet presAssocID="{4AE11007-B978-4D38-AFC6-8EBB9F32F037}" presName="iconSpace" presStyleCnt="0"/>
      <dgm:spPr/>
    </dgm:pt>
    <dgm:pt modelId="{67CEE2D9-E8CE-4E27-9433-95C3B589341C}" type="pres">
      <dgm:prSet presAssocID="{4AE11007-B978-4D38-AFC6-8EBB9F32F037}" presName="parTx" presStyleLbl="revTx" presStyleIdx="0" presStyleCnt="8">
        <dgm:presLayoutVars>
          <dgm:chMax val="0"/>
          <dgm:chPref val="0"/>
        </dgm:presLayoutVars>
      </dgm:prSet>
      <dgm:spPr/>
    </dgm:pt>
    <dgm:pt modelId="{20FD3908-A5FC-487B-B7FA-822091CBEC83}" type="pres">
      <dgm:prSet presAssocID="{4AE11007-B978-4D38-AFC6-8EBB9F32F037}" presName="txSpace" presStyleCnt="0"/>
      <dgm:spPr/>
    </dgm:pt>
    <dgm:pt modelId="{369B3A3F-4268-4E14-BAC6-336F8132EEF7}" type="pres">
      <dgm:prSet presAssocID="{4AE11007-B978-4D38-AFC6-8EBB9F32F037}" presName="desTx" presStyleLbl="revTx" presStyleIdx="1" presStyleCnt="8">
        <dgm:presLayoutVars/>
      </dgm:prSet>
      <dgm:spPr/>
    </dgm:pt>
    <dgm:pt modelId="{746A9A97-A741-4992-B234-11805D71B75F}" type="pres">
      <dgm:prSet presAssocID="{4E81D43E-EDA5-47E8-9B41-F8904E4B3189}" presName="sibTrans" presStyleCnt="0"/>
      <dgm:spPr/>
    </dgm:pt>
    <dgm:pt modelId="{83822C68-415B-4F12-A1D3-A6918296AB16}" type="pres">
      <dgm:prSet presAssocID="{2649E77D-8760-4037-BB03-C270E34D265F}" presName="compNode" presStyleCnt="0"/>
      <dgm:spPr/>
    </dgm:pt>
    <dgm:pt modelId="{1E67BCD5-412E-4327-A304-F1FFE9C33E0A}" type="pres">
      <dgm:prSet presAssocID="{2649E77D-8760-4037-BB03-C270E34D265F}"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Warning"/>
        </a:ext>
      </dgm:extLst>
    </dgm:pt>
    <dgm:pt modelId="{737E1700-9BB1-4728-B432-E74E44DC6EBD}" type="pres">
      <dgm:prSet presAssocID="{2649E77D-8760-4037-BB03-C270E34D265F}" presName="iconSpace" presStyleCnt="0"/>
      <dgm:spPr/>
    </dgm:pt>
    <dgm:pt modelId="{0F364F0A-8E58-4BFB-8CED-5D0DDA1419F9}" type="pres">
      <dgm:prSet presAssocID="{2649E77D-8760-4037-BB03-C270E34D265F}" presName="parTx" presStyleLbl="revTx" presStyleIdx="2" presStyleCnt="8">
        <dgm:presLayoutVars>
          <dgm:chMax val="0"/>
          <dgm:chPref val="0"/>
        </dgm:presLayoutVars>
      </dgm:prSet>
      <dgm:spPr/>
    </dgm:pt>
    <dgm:pt modelId="{21B87798-3B70-4B4E-A02B-BF2BB01FEDE7}" type="pres">
      <dgm:prSet presAssocID="{2649E77D-8760-4037-BB03-C270E34D265F}" presName="txSpace" presStyleCnt="0"/>
      <dgm:spPr/>
    </dgm:pt>
    <dgm:pt modelId="{1460346D-980B-4008-8FB4-9429E409E6B9}" type="pres">
      <dgm:prSet presAssocID="{2649E77D-8760-4037-BB03-C270E34D265F}" presName="desTx" presStyleLbl="revTx" presStyleIdx="3" presStyleCnt="8">
        <dgm:presLayoutVars/>
      </dgm:prSet>
      <dgm:spPr/>
    </dgm:pt>
    <dgm:pt modelId="{944AC554-3704-4450-8EBE-C582CB1D5EB4}" type="pres">
      <dgm:prSet presAssocID="{DDFFFB90-764D-46B7-A188-0759CEEC10A6}" presName="sibTrans" presStyleCnt="0"/>
      <dgm:spPr/>
    </dgm:pt>
    <dgm:pt modelId="{86D55095-DCC2-4128-AAE5-241DE9B69AEB}" type="pres">
      <dgm:prSet presAssocID="{AEFFF520-E310-46F8-A95E-4DB0F6835B5D}" presName="compNode" presStyleCnt="0"/>
      <dgm:spPr/>
    </dgm:pt>
    <dgm:pt modelId="{80ACA3AD-5C00-4C0B-8FAE-1D10A6FB2D36}" type="pres">
      <dgm:prSet presAssocID="{AEFFF520-E310-46F8-A95E-4DB0F6835B5D}"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alloons"/>
        </a:ext>
      </dgm:extLst>
    </dgm:pt>
    <dgm:pt modelId="{59129EAC-0A6F-44EF-870B-B1EE8ED7C190}" type="pres">
      <dgm:prSet presAssocID="{AEFFF520-E310-46F8-A95E-4DB0F6835B5D}" presName="iconSpace" presStyleCnt="0"/>
      <dgm:spPr/>
    </dgm:pt>
    <dgm:pt modelId="{48DF05C9-AFF9-418C-A9BC-C8D1A9678A69}" type="pres">
      <dgm:prSet presAssocID="{AEFFF520-E310-46F8-A95E-4DB0F6835B5D}" presName="parTx" presStyleLbl="revTx" presStyleIdx="4" presStyleCnt="8">
        <dgm:presLayoutVars>
          <dgm:chMax val="0"/>
          <dgm:chPref val="0"/>
        </dgm:presLayoutVars>
      </dgm:prSet>
      <dgm:spPr/>
    </dgm:pt>
    <dgm:pt modelId="{BE8BC157-7D99-4585-9CD9-C5FA69041731}" type="pres">
      <dgm:prSet presAssocID="{AEFFF520-E310-46F8-A95E-4DB0F6835B5D}" presName="txSpace" presStyleCnt="0"/>
      <dgm:spPr/>
    </dgm:pt>
    <dgm:pt modelId="{47F6EE7E-9357-48C9-BF0F-D96C1F315D3A}" type="pres">
      <dgm:prSet presAssocID="{AEFFF520-E310-46F8-A95E-4DB0F6835B5D}" presName="desTx" presStyleLbl="revTx" presStyleIdx="5" presStyleCnt="8">
        <dgm:presLayoutVars/>
      </dgm:prSet>
      <dgm:spPr/>
    </dgm:pt>
    <dgm:pt modelId="{B0F08406-95BF-4F8F-B510-EE42E38B3852}" type="pres">
      <dgm:prSet presAssocID="{322F0FF9-3080-427C-A095-6C294E26D092}" presName="sibTrans" presStyleCnt="0"/>
      <dgm:spPr/>
    </dgm:pt>
    <dgm:pt modelId="{0321740C-5F88-46CB-93F6-2DEF6A3C2C7A}" type="pres">
      <dgm:prSet presAssocID="{B69A51E7-B9E5-4B32-9BE2-88E8C14F5BA5}" presName="compNode" presStyleCnt="0"/>
      <dgm:spPr/>
    </dgm:pt>
    <dgm:pt modelId="{EDCECF25-62E6-4705-A3F0-0ADE32E85039}" type="pres">
      <dgm:prSet presAssocID="{B69A51E7-B9E5-4B32-9BE2-88E8C14F5BA5}"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Irritant"/>
        </a:ext>
      </dgm:extLst>
    </dgm:pt>
    <dgm:pt modelId="{4E7AAE01-BC14-4381-B01D-A5AE40E3DDD9}" type="pres">
      <dgm:prSet presAssocID="{B69A51E7-B9E5-4B32-9BE2-88E8C14F5BA5}" presName="iconSpace" presStyleCnt="0"/>
      <dgm:spPr/>
    </dgm:pt>
    <dgm:pt modelId="{6C759996-DFEA-4257-BFC4-B0036C1FC5F6}" type="pres">
      <dgm:prSet presAssocID="{B69A51E7-B9E5-4B32-9BE2-88E8C14F5BA5}" presName="parTx" presStyleLbl="revTx" presStyleIdx="6" presStyleCnt="8">
        <dgm:presLayoutVars>
          <dgm:chMax val="0"/>
          <dgm:chPref val="0"/>
        </dgm:presLayoutVars>
      </dgm:prSet>
      <dgm:spPr/>
    </dgm:pt>
    <dgm:pt modelId="{4161DBC4-0E19-4F40-89EA-7B6607ECA641}" type="pres">
      <dgm:prSet presAssocID="{B69A51E7-B9E5-4B32-9BE2-88E8C14F5BA5}" presName="txSpace" presStyleCnt="0"/>
      <dgm:spPr/>
    </dgm:pt>
    <dgm:pt modelId="{4D3E0AF7-B94F-42DB-8AB1-381BFFBB65BD}" type="pres">
      <dgm:prSet presAssocID="{B69A51E7-B9E5-4B32-9BE2-88E8C14F5BA5}" presName="desTx" presStyleLbl="revTx" presStyleIdx="7" presStyleCnt="8">
        <dgm:presLayoutVars/>
      </dgm:prSet>
      <dgm:spPr/>
    </dgm:pt>
  </dgm:ptLst>
  <dgm:cxnLst>
    <dgm:cxn modelId="{5CDC6C02-28ED-43F5-96F0-C1E66F00AD79}" srcId="{2649E77D-8760-4037-BB03-C270E34D265F}" destId="{B6946BBD-94A8-4DB5-8847-60A814BDCD15}" srcOrd="0" destOrd="0" parTransId="{E5BA37F9-0DE4-4008-8744-428FC41D22AE}" sibTransId="{968EB150-0E0A-45FB-9B43-D9B58F671F92}"/>
    <dgm:cxn modelId="{9A818D04-6807-4824-9B63-87F4C7263027}" srcId="{6EB35038-AEE5-42E4-BF8E-E87A987F7F9E}" destId="{2649E77D-8760-4037-BB03-C270E34D265F}" srcOrd="1" destOrd="0" parTransId="{B0FF3CC7-55B2-47F2-BE68-66F595B062DB}" sibTransId="{DDFFFB90-764D-46B7-A188-0759CEEC10A6}"/>
    <dgm:cxn modelId="{58198012-8F0F-4C3E-A59A-5DD0178C4DE1}" type="presOf" srcId="{052317A6-B177-437B-952E-D84CC6FE7712}" destId="{369B3A3F-4268-4E14-BAC6-336F8132EEF7}" srcOrd="0" destOrd="1" presId="urn:microsoft.com/office/officeart/2018/2/layout/IconLabelDescriptionList"/>
    <dgm:cxn modelId="{7022E841-9CB8-42A4-A47D-6D1C1FF87494}" type="presOf" srcId="{6EB35038-AEE5-42E4-BF8E-E87A987F7F9E}" destId="{258A4F96-42BB-483B-AC14-15A3B7EB18BF}" srcOrd="0" destOrd="0" presId="urn:microsoft.com/office/officeart/2018/2/layout/IconLabelDescriptionList"/>
    <dgm:cxn modelId="{F9195844-BD9F-4409-A2B4-AC4A5C2975A8}" type="presOf" srcId="{6BF0E591-704B-4FB0-A4D0-A43C68778AE3}" destId="{369B3A3F-4268-4E14-BAC6-336F8132EEF7}" srcOrd="0" destOrd="0" presId="urn:microsoft.com/office/officeart/2018/2/layout/IconLabelDescriptionList"/>
    <dgm:cxn modelId="{C3E35749-9805-4EA6-A07C-92285EA63778}" type="presOf" srcId="{B69A51E7-B9E5-4B32-9BE2-88E8C14F5BA5}" destId="{6C759996-DFEA-4257-BFC4-B0036C1FC5F6}" srcOrd="0" destOrd="0" presId="urn:microsoft.com/office/officeart/2018/2/layout/IconLabelDescriptionList"/>
    <dgm:cxn modelId="{ED48DB4D-6206-4F8A-9293-6D73A2B36BB0}" srcId="{B69A51E7-B9E5-4B32-9BE2-88E8C14F5BA5}" destId="{F613E65F-DD7E-47A2-89FA-9CBD8115B5A7}" srcOrd="0" destOrd="0" parTransId="{B06344EA-00E7-4C75-AA6F-D51D79FD96C1}" sibTransId="{4779C3E2-58AD-4595-947B-F19320C6FBC1}"/>
    <dgm:cxn modelId="{4F3FF859-AEC2-48ED-A80C-DAEC4D738BC7}" type="presOf" srcId="{F613E65F-DD7E-47A2-89FA-9CBD8115B5A7}" destId="{4D3E0AF7-B94F-42DB-8AB1-381BFFBB65BD}" srcOrd="0" destOrd="0" presId="urn:microsoft.com/office/officeart/2018/2/layout/IconLabelDescriptionList"/>
    <dgm:cxn modelId="{F08BD1A0-4F61-41B0-94CE-BF2446BD84B8}" srcId="{2649E77D-8760-4037-BB03-C270E34D265F}" destId="{DB9CE9FC-1B4B-4CB6-A735-05D972462E15}" srcOrd="1" destOrd="0" parTransId="{24E6C8EE-BCB8-45BE-9E56-60E5FEF95907}" sibTransId="{58322071-3E23-4A08-867A-FAB5C614172F}"/>
    <dgm:cxn modelId="{83EEDFA7-0D3E-47FD-977D-912C6ABDC36C}" srcId="{AEFFF520-E310-46F8-A95E-4DB0F6835B5D}" destId="{C30752E6-0826-4E6A-B470-E2396D13A05C}" srcOrd="0" destOrd="0" parTransId="{B9A86763-4D17-47DB-A4FA-1463DB501081}" sibTransId="{261EB4DF-27CF-4FF7-BFA0-61BF4711916C}"/>
    <dgm:cxn modelId="{5B56F1B8-D9ED-4418-A312-7E7A05FC885D}" srcId="{6EB35038-AEE5-42E4-BF8E-E87A987F7F9E}" destId="{AEFFF520-E310-46F8-A95E-4DB0F6835B5D}" srcOrd="2" destOrd="0" parTransId="{B95D0F6E-4B7D-4FC2-8893-0511441803EE}" sibTransId="{322F0FF9-3080-427C-A095-6C294E26D092}"/>
    <dgm:cxn modelId="{4716D8C3-A967-4931-A329-DEE92E7B7225}" type="presOf" srcId="{AEFFF520-E310-46F8-A95E-4DB0F6835B5D}" destId="{48DF05C9-AFF9-418C-A9BC-C8D1A9678A69}" srcOrd="0" destOrd="0" presId="urn:microsoft.com/office/officeart/2018/2/layout/IconLabelDescriptionList"/>
    <dgm:cxn modelId="{0AD2E1C7-3A9B-4349-923C-1C8932E8E6A5}" srcId="{4AE11007-B978-4D38-AFC6-8EBB9F32F037}" destId="{6BF0E591-704B-4FB0-A4D0-A43C68778AE3}" srcOrd="0" destOrd="0" parTransId="{215A999E-D5A9-4064-A085-B3762F0BAD45}" sibTransId="{1632D660-47BA-4B5B-B7F7-9AC296B720D8}"/>
    <dgm:cxn modelId="{AC8140C9-59D4-4357-9169-1DDA6BC08792}" type="presOf" srcId="{C30752E6-0826-4E6A-B470-E2396D13A05C}" destId="{47F6EE7E-9357-48C9-BF0F-D96C1F315D3A}" srcOrd="0" destOrd="0" presId="urn:microsoft.com/office/officeart/2018/2/layout/IconLabelDescriptionList"/>
    <dgm:cxn modelId="{E5A285C9-9E36-4F33-BCCA-3867A0EA6781}" srcId="{6EB35038-AEE5-42E4-BF8E-E87A987F7F9E}" destId="{B69A51E7-B9E5-4B32-9BE2-88E8C14F5BA5}" srcOrd="3" destOrd="0" parTransId="{BFF03CEE-A998-465A-9BE0-5E19761DC344}" sibTransId="{A32AD013-3ED4-40D9-97C1-CDAEA0858C0A}"/>
    <dgm:cxn modelId="{601EFCD7-92FA-48FD-A253-188F70FF390F}" type="presOf" srcId="{B6946BBD-94A8-4DB5-8847-60A814BDCD15}" destId="{1460346D-980B-4008-8FB4-9429E409E6B9}" srcOrd="0" destOrd="0" presId="urn:microsoft.com/office/officeart/2018/2/layout/IconLabelDescriptionList"/>
    <dgm:cxn modelId="{A29FDFDD-6BA5-4457-9C85-5C6D7502948B}" srcId="{6EB35038-AEE5-42E4-BF8E-E87A987F7F9E}" destId="{4AE11007-B978-4D38-AFC6-8EBB9F32F037}" srcOrd="0" destOrd="0" parTransId="{0EE848D6-840C-4B51-BF9E-92F4C35C3BA1}" sibTransId="{4E81D43E-EDA5-47E8-9B41-F8904E4B3189}"/>
    <dgm:cxn modelId="{25EC3BE1-6DFB-4292-AEFB-A24B84DA1B69}" type="presOf" srcId="{2649E77D-8760-4037-BB03-C270E34D265F}" destId="{0F364F0A-8E58-4BFB-8CED-5D0DDA1419F9}" srcOrd="0" destOrd="0" presId="urn:microsoft.com/office/officeart/2018/2/layout/IconLabelDescriptionList"/>
    <dgm:cxn modelId="{38DBFDF0-B153-44C1-9090-1AEA51EC0D2B}" type="presOf" srcId="{DB9CE9FC-1B4B-4CB6-A735-05D972462E15}" destId="{1460346D-980B-4008-8FB4-9429E409E6B9}" srcOrd="0" destOrd="1" presId="urn:microsoft.com/office/officeart/2018/2/layout/IconLabelDescriptionList"/>
    <dgm:cxn modelId="{941752FA-2735-45C5-AD30-C60A63F21C4A}" srcId="{4AE11007-B978-4D38-AFC6-8EBB9F32F037}" destId="{052317A6-B177-437B-952E-D84CC6FE7712}" srcOrd="1" destOrd="0" parTransId="{5686739D-05D5-4F72-AAB3-69E99958538B}" sibTransId="{F2630980-5A9D-4455-9917-7C85870D6DF3}"/>
    <dgm:cxn modelId="{D5F2BBFA-DF0B-4C4A-8AD3-F90CB2EE98B6}" type="presOf" srcId="{4AE11007-B978-4D38-AFC6-8EBB9F32F037}" destId="{67CEE2D9-E8CE-4E27-9433-95C3B589341C}" srcOrd="0" destOrd="0" presId="urn:microsoft.com/office/officeart/2018/2/layout/IconLabelDescriptionList"/>
    <dgm:cxn modelId="{30B7B3C4-E428-46BB-96E6-B8EFF649BB9E}" type="presParOf" srcId="{258A4F96-42BB-483B-AC14-15A3B7EB18BF}" destId="{2E091FA9-42FA-474F-B06D-98257EC9ABA0}" srcOrd="0" destOrd="0" presId="urn:microsoft.com/office/officeart/2018/2/layout/IconLabelDescriptionList"/>
    <dgm:cxn modelId="{92095FDA-49ED-44D3-A9B1-ED5E9461E369}" type="presParOf" srcId="{2E091FA9-42FA-474F-B06D-98257EC9ABA0}" destId="{67EACA00-251E-4F72-B7EE-49664E0E97B2}" srcOrd="0" destOrd="0" presId="urn:microsoft.com/office/officeart/2018/2/layout/IconLabelDescriptionList"/>
    <dgm:cxn modelId="{55CA4C03-DF7F-410B-8242-CBE99B13933B}" type="presParOf" srcId="{2E091FA9-42FA-474F-B06D-98257EC9ABA0}" destId="{FB0104E8-7AAB-481E-95D4-DDE63D26FAA1}" srcOrd="1" destOrd="0" presId="urn:microsoft.com/office/officeart/2018/2/layout/IconLabelDescriptionList"/>
    <dgm:cxn modelId="{16B76BD2-1A29-49A5-9B4B-80CAD5C3C884}" type="presParOf" srcId="{2E091FA9-42FA-474F-B06D-98257EC9ABA0}" destId="{67CEE2D9-E8CE-4E27-9433-95C3B589341C}" srcOrd="2" destOrd="0" presId="urn:microsoft.com/office/officeart/2018/2/layout/IconLabelDescriptionList"/>
    <dgm:cxn modelId="{7E716E8F-D5B2-440D-9BDD-2A7B4CC53B58}" type="presParOf" srcId="{2E091FA9-42FA-474F-B06D-98257EC9ABA0}" destId="{20FD3908-A5FC-487B-B7FA-822091CBEC83}" srcOrd="3" destOrd="0" presId="urn:microsoft.com/office/officeart/2018/2/layout/IconLabelDescriptionList"/>
    <dgm:cxn modelId="{0D50311E-CB05-4BDA-9242-515B75FCC240}" type="presParOf" srcId="{2E091FA9-42FA-474F-B06D-98257EC9ABA0}" destId="{369B3A3F-4268-4E14-BAC6-336F8132EEF7}" srcOrd="4" destOrd="0" presId="urn:microsoft.com/office/officeart/2018/2/layout/IconLabelDescriptionList"/>
    <dgm:cxn modelId="{3514BF20-C762-4942-B054-BBE28BC6835C}" type="presParOf" srcId="{258A4F96-42BB-483B-AC14-15A3B7EB18BF}" destId="{746A9A97-A741-4992-B234-11805D71B75F}" srcOrd="1" destOrd="0" presId="urn:microsoft.com/office/officeart/2018/2/layout/IconLabelDescriptionList"/>
    <dgm:cxn modelId="{0C504B28-39F9-4F6B-A3C7-6DDDB304CBA5}" type="presParOf" srcId="{258A4F96-42BB-483B-AC14-15A3B7EB18BF}" destId="{83822C68-415B-4F12-A1D3-A6918296AB16}" srcOrd="2" destOrd="0" presId="urn:microsoft.com/office/officeart/2018/2/layout/IconLabelDescriptionList"/>
    <dgm:cxn modelId="{96E142B1-A2BF-4BF4-B1C8-28FE6BF9E734}" type="presParOf" srcId="{83822C68-415B-4F12-A1D3-A6918296AB16}" destId="{1E67BCD5-412E-4327-A304-F1FFE9C33E0A}" srcOrd="0" destOrd="0" presId="urn:microsoft.com/office/officeart/2018/2/layout/IconLabelDescriptionList"/>
    <dgm:cxn modelId="{3364AC86-BC44-4321-8F64-FF971691175B}" type="presParOf" srcId="{83822C68-415B-4F12-A1D3-A6918296AB16}" destId="{737E1700-9BB1-4728-B432-E74E44DC6EBD}" srcOrd="1" destOrd="0" presId="urn:microsoft.com/office/officeart/2018/2/layout/IconLabelDescriptionList"/>
    <dgm:cxn modelId="{7FC74D4E-3CFB-4340-9CE8-516A08A0EAB0}" type="presParOf" srcId="{83822C68-415B-4F12-A1D3-A6918296AB16}" destId="{0F364F0A-8E58-4BFB-8CED-5D0DDA1419F9}" srcOrd="2" destOrd="0" presId="urn:microsoft.com/office/officeart/2018/2/layout/IconLabelDescriptionList"/>
    <dgm:cxn modelId="{8D8E26C1-93C5-4C7B-9621-88FE7A2FCACA}" type="presParOf" srcId="{83822C68-415B-4F12-A1D3-A6918296AB16}" destId="{21B87798-3B70-4B4E-A02B-BF2BB01FEDE7}" srcOrd="3" destOrd="0" presId="urn:microsoft.com/office/officeart/2018/2/layout/IconLabelDescriptionList"/>
    <dgm:cxn modelId="{FFD9885B-E6B3-485E-8C40-0C94C2E28A55}" type="presParOf" srcId="{83822C68-415B-4F12-A1D3-A6918296AB16}" destId="{1460346D-980B-4008-8FB4-9429E409E6B9}" srcOrd="4" destOrd="0" presId="urn:microsoft.com/office/officeart/2018/2/layout/IconLabelDescriptionList"/>
    <dgm:cxn modelId="{F4B0EA56-5226-4BFD-A5C8-A6252D2240F0}" type="presParOf" srcId="{258A4F96-42BB-483B-AC14-15A3B7EB18BF}" destId="{944AC554-3704-4450-8EBE-C582CB1D5EB4}" srcOrd="3" destOrd="0" presId="urn:microsoft.com/office/officeart/2018/2/layout/IconLabelDescriptionList"/>
    <dgm:cxn modelId="{60A729DB-FED6-4EAE-A04C-A608A03DE411}" type="presParOf" srcId="{258A4F96-42BB-483B-AC14-15A3B7EB18BF}" destId="{86D55095-DCC2-4128-AAE5-241DE9B69AEB}" srcOrd="4" destOrd="0" presId="urn:microsoft.com/office/officeart/2018/2/layout/IconLabelDescriptionList"/>
    <dgm:cxn modelId="{A1E37D08-F038-4233-A851-2026ED355F6B}" type="presParOf" srcId="{86D55095-DCC2-4128-AAE5-241DE9B69AEB}" destId="{80ACA3AD-5C00-4C0B-8FAE-1D10A6FB2D36}" srcOrd="0" destOrd="0" presId="urn:microsoft.com/office/officeart/2018/2/layout/IconLabelDescriptionList"/>
    <dgm:cxn modelId="{4C4C13B0-1128-4A31-8118-F94196B522D9}" type="presParOf" srcId="{86D55095-DCC2-4128-AAE5-241DE9B69AEB}" destId="{59129EAC-0A6F-44EF-870B-B1EE8ED7C190}" srcOrd="1" destOrd="0" presId="urn:microsoft.com/office/officeart/2018/2/layout/IconLabelDescriptionList"/>
    <dgm:cxn modelId="{DAC7F308-43CA-429B-A959-F77A807D6893}" type="presParOf" srcId="{86D55095-DCC2-4128-AAE5-241DE9B69AEB}" destId="{48DF05C9-AFF9-418C-A9BC-C8D1A9678A69}" srcOrd="2" destOrd="0" presId="urn:microsoft.com/office/officeart/2018/2/layout/IconLabelDescriptionList"/>
    <dgm:cxn modelId="{DD45659D-7959-42A7-9C5E-953D84A383F7}" type="presParOf" srcId="{86D55095-DCC2-4128-AAE5-241DE9B69AEB}" destId="{BE8BC157-7D99-4585-9CD9-C5FA69041731}" srcOrd="3" destOrd="0" presId="urn:microsoft.com/office/officeart/2018/2/layout/IconLabelDescriptionList"/>
    <dgm:cxn modelId="{9446730F-5E59-4D00-8255-69FFCAC710AF}" type="presParOf" srcId="{86D55095-DCC2-4128-AAE5-241DE9B69AEB}" destId="{47F6EE7E-9357-48C9-BF0F-D96C1F315D3A}" srcOrd="4" destOrd="0" presId="urn:microsoft.com/office/officeart/2018/2/layout/IconLabelDescriptionList"/>
    <dgm:cxn modelId="{54A6D10E-3333-4DA9-B39F-09B2F2763FD0}" type="presParOf" srcId="{258A4F96-42BB-483B-AC14-15A3B7EB18BF}" destId="{B0F08406-95BF-4F8F-B510-EE42E38B3852}" srcOrd="5" destOrd="0" presId="urn:microsoft.com/office/officeart/2018/2/layout/IconLabelDescriptionList"/>
    <dgm:cxn modelId="{49D11C69-6C1F-4890-898F-789D5AB5C6A0}" type="presParOf" srcId="{258A4F96-42BB-483B-AC14-15A3B7EB18BF}" destId="{0321740C-5F88-46CB-93F6-2DEF6A3C2C7A}" srcOrd="6" destOrd="0" presId="urn:microsoft.com/office/officeart/2018/2/layout/IconLabelDescriptionList"/>
    <dgm:cxn modelId="{03646AEE-2418-4E72-BB4F-1F5F296F7C8B}" type="presParOf" srcId="{0321740C-5F88-46CB-93F6-2DEF6A3C2C7A}" destId="{EDCECF25-62E6-4705-A3F0-0ADE32E85039}" srcOrd="0" destOrd="0" presId="urn:microsoft.com/office/officeart/2018/2/layout/IconLabelDescriptionList"/>
    <dgm:cxn modelId="{CA14C72C-CC7E-43D4-B3B1-9BF4460018C9}" type="presParOf" srcId="{0321740C-5F88-46CB-93F6-2DEF6A3C2C7A}" destId="{4E7AAE01-BC14-4381-B01D-A5AE40E3DDD9}" srcOrd="1" destOrd="0" presId="urn:microsoft.com/office/officeart/2018/2/layout/IconLabelDescriptionList"/>
    <dgm:cxn modelId="{5A0902F7-8A6B-4589-828E-AA6CC581E39E}" type="presParOf" srcId="{0321740C-5F88-46CB-93F6-2DEF6A3C2C7A}" destId="{6C759996-DFEA-4257-BFC4-B0036C1FC5F6}" srcOrd="2" destOrd="0" presId="urn:microsoft.com/office/officeart/2018/2/layout/IconLabelDescriptionList"/>
    <dgm:cxn modelId="{D036F9CA-DD8D-4DCD-B4CA-2C272710F9B1}" type="presParOf" srcId="{0321740C-5F88-46CB-93F6-2DEF6A3C2C7A}" destId="{4161DBC4-0E19-4F40-89EA-7B6607ECA641}" srcOrd="3" destOrd="0" presId="urn:microsoft.com/office/officeart/2018/2/layout/IconLabelDescriptionList"/>
    <dgm:cxn modelId="{80430317-2DD5-4F13-97F7-64CAF2EE25B2}" type="presParOf" srcId="{0321740C-5F88-46CB-93F6-2DEF6A3C2C7A}" destId="{4D3E0AF7-B94F-42DB-8AB1-381BFFBB65BD}" srcOrd="4" destOrd="0" presId="urn:microsoft.com/office/officeart/2018/2/layout/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228ED63-A484-4229-B32C-CF11A2E4A601}" type="doc">
      <dgm:prSet loTypeId="urn:microsoft.com/office/officeart/2005/8/layout/hList1" loCatId="list" qsTypeId="urn:microsoft.com/office/officeart/2005/8/quickstyle/simple1" qsCatId="simple" csTypeId="urn:microsoft.com/office/officeart/2005/8/colors/colorful2" csCatId="colorful" phldr="1"/>
      <dgm:spPr/>
      <dgm:t>
        <a:bodyPr/>
        <a:lstStyle/>
        <a:p>
          <a:endParaRPr lang="en-US"/>
        </a:p>
      </dgm:t>
    </dgm:pt>
    <dgm:pt modelId="{6380A115-9CA3-4EF6-B29B-13F9EFD2416C}">
      <dgm:prSet/>
      <dgm:spPr/>
      <dgm:t>
        <a:bodyPr/>
        <a:lstStyle/>
        <a:p>
          <a:r>
            <a:rPr lang="en-US" dirty="0"/>
            <a:t>Fortune through Writing</a:t>
          </a:r>
        </a:p>
      </dgm:t>
    </dgm:pt>
    <dgm:pt modelId="{F88A3227-913C-4909-8092-7C1ED32ECAB5}" type="parTrans" cxnId="{3E7A364D-7792-4958-88A1-1D284EAE6F70}">
      <dgm:prSet/>
      <dgm:spPr/>
      <dgm:t>
        <a:bodyPr/>
        <a:lstStyle/>
        <a:p>
          <a:endParaRPr lang="en-US"/>
        </a:p>
      </dgm:t>
    </dgm:pt>
    <dgm:pt modelId="{DC37D8AA-2FA9-4CCE-B6B2-13CBD01FDEEB}" type="sibTrans" cxnId="{3E7A364D-7792-4958-88A1-1D284EAE6F70}">
      <dgm:prSet/>
      <dgm:spPr/>
      <dgm:t>
        <a:bodyPr/>
        <a:lstStyle/>
        <a:p>
          <a:endParaRPr lang="en-US"/>
        </a:p>
      </dgm:t>
    </dgm:pt>
    <dgm:pt modelId="{A17F94D0-6738-43CC-B562-68D8E4B7BDD6}">
      <dgm:prSet/>
      <dgm:spPr/>
      <dgm:t>
        <a:bodyPr/>
        <a:lstStyle/>
        <a:p>
          <a:r>
            <a:rPr lang="en-US" dirty="0"/>
            <a:t>Gaining fortune is possible, over time.</a:t>
          </a:r>
        </a:p>
      </dgm:t>
    </dgm:pt>
    <dgm:pt modelId="{745AC4D7-8CC1-4C76-BEE7-10BFE6211B67}" type="parTrans" cxnId="{192E3939-3716-4335-BD78-8BC113BDD527}">
      <dgm:prSet/>
      <dgm:spPr/>
      <dgm:t>
        <a:bodyPr/>
        <a:lstStyle/>
        <a:p>
          <a:endParaRPr lang="en-US"/>
        </a:p>
      </dgm:t>
    </dgm:pt>
    <dgm:pt modelId="{6B863FA6-46B1-4B7A-872C-1717950CD8E4}" type="sibTrans" cxnId="{192E3939-3716-4335-BD78-8BC113BDD527}">
      <dgm:prSet/>
      <dgm:spPr/>
      <dgm:t>
        <a:bodyPr/>
        <a:lstStyle/>
        <a:p>
          <a:endParaRPr lang="en-US"/>
        </a:p>
      </dgm:t>
    </dgm:pt>
    <dgm:pt modelId="{B61E636B-B09D-4C37-88DC-B105CCA9B20D}">
      <dgm:prSet/>
      <dgm:spPr/>
      <dgm:t>
        <a:bodyPr/>
        <a:lstStyle/>
        <a:p>
          <a:r>
            <a:rPr lang="en-US" dirty="0"/>
            <a:t>Generally, requires working for little or no direct remuneration</a:t>
          </a:r>
        </a:p>
      </dgm:t>
    </dgm:pt>
    <dgm:pt modelId="{46A1A395-B5B8-412F-BD20-9EC29E32E0AB}" type="parTrans" cxnId="{3EA7703D-02A8-4F62-812F-415A6A6DC311}">
      <dgm:prSet/>
      <dgm:spPr/>
      <dgm:t>
        <a:bodyPr/>
        <a:lstStyle/>
        <a:p>
          <a:endParaRPr lang="en-US"/>
        </a:p>
      </dgm:t>
    </dgm:pt>
    <dgm:pt modelId="{8BD4C577-AF49-402B-A68F-A1A3A8E6F6D2}" type="sibTrans" cxnId="{3EA7703D-02A8-4F62-812F-415A6A6DC311}">
      <dgm:prSet/>
      <dgm:spPr/>
      <dgm:t>
        <a:bodyPr/>
        <a:lstStyle/>
        <a:p>
          <a:endParaRPr lang="en-US"/>
        </a:p>
      </dgm:t>
    </dgm:pt>
    <dgm:pt modelId="{58224821-F096-47C5-BBB2-D5C242824057}">
      <dgm:prSet/>
      <dgm:spPr/>
      <dgm:t>
        <a:bodyPr/>
        <a:lstStyle/>
        <a:p>
          <a:r>
            <a:rPr lang="en-US" dirty="0"/>
            <a:t>Importance of Aforementioned Clout</a:t>
          </a:r>
        </a:p>
      </dgm:t>
    </dgm:pt>
    <dgm:pt modelId="{E4F89978-10DC-470F-A293-25DAEE3A7220}" type="parTrans" cxnId="{5E46ADE8-029F-4DD4-BFE2-1EBFF1ED602B}">
      <dgm:prSet/>
      <dgm:spPr/>
      <dgm:t>
        <a:bodyPr/>
        <a:lstStyle/>
        <a:p>
          <a:endParaRPr lang="en-US"/>
        </a:p>
      </dgm:t>
    </dgm:pt>
    <dgm:pt modelId="{07C2C894-E88C-495F-88E7-526838C66683}" type="sibTrans" cxnId="{5E46ADE8-029F-4DD4-BFE2-1EBFF1ED602B}">
      <dgm:prSet/>
      <dgm:spPr/>
      <dgm:t>
        <a:bodyPr/>
        <a:lstStyle/>
        <a:p>
          <a:endParaRPr lang="en-US"/>
        </a:p>
      </dgm:t>
    </dgm:pt>
    <dgm:pt modelId="{12923EE5-1D94-4AB1-873C-A424BF5FBA10}">
      <dgm:prSet/>
      <dgm:spPr/>
      <dgm:t>
        <a:bodyPr/>
        <a:lstStyle/>
        <a:p>
          <a:r>
            <a:rPr lang="en-US" dirty="0"/>
            <a:t>Monetizing writing can be tied to fame and clout</a:t>
          </a:r>
        </a:p>
      </dgm:t>
    </dgm:pt>
    <dgm:pt modelId="{70500694-C1E3-4416-8B9B-68EEEC185443}" type="parTrans" cxnId="{45F0B866-F51D-42C0-A525-6FAEC0F6392D}">
      <dgm:prSet/>
      <dgm:spPr/>
      <dgm:t>
        <a:bodyPr/>
        <a:lstStyle/>
        <a:p>
          <a:endParaRPr lang="en-US"/>
        </a:p>
      </dgm:t>
    </dgm:pt>
    <dgm:pt modelId="{425F548A-7E73-4744-970D-D1F4EC428E19}" type="sibTrans" cxnId="{45F0B866-F51D-42C0-A525-6FAEC0F6392D}">
      <dgm:prSet/>
      <dgm:spPr/>
      <dgm:t>
        <a:bodyPr/>
        <a:lstStyle/>
        <a:p>
          <a:endParaRPr lang="en-US"/>
        </a:p>
      </dgm:t>
    </dgm:pt>
    <dgm:pt modelId="{72D7A20A-62F2-4DEC-ACCF-1BD707547514}">
      <dgm:prSet/>
      <dgm:spPr/>
      <dgm:t>
        <a:bodyPr/>
        <a:lstStyle/>
        <a:p>
          <a:r>
            <a:rPr lang="en-US" dirty="0"/>
            <a:t>Clout shows people and clients what you can do</a:t>
          </a:r>
        </a:p>
      </dgm:t>
    </dgm:pt>
    <dgm:pt modelId="{6298534C-3F06-4F82-A399-BEAF363A2B6B}" type="parTrans" cxnId="{ED755B6B-58EF-4B3C-98F5-BE5508293639}">
      <dgm:prSet/>
      <dgm:spPr/>
      <dgm:t>
        <a:bodyPr/>
        <a:lstStyle/>
        <a:p>
          <a:endParaRPr lang="en-US"/>
        </a:p>
      </dgm:t>
    </dgm:pt>
    <dgm:pt modelId="{8425C07A-53C8-4F75-9970-0BCCE6E724D4}" type="sibTrans" cxnId="{ED755B6B-58EF-4B3C-98F5-BE5508293639}">
      <dgm:prSet/>
      <dgm:spPr/>
      <dgm:t>
        <a:bodyPr/>
        <a:lstStyle/>
        <a:p>
          <a:endParaRPr lang="en-US"/>
        </a:p>
      </dgm:t>
    </dgm:pt>
    <dgm:pt modelId="{1E15CE56-6A46-45E1-9D4E-EB97C2442C3D}">
      <dgm:prSet/>
      <dgm:spPr/>
      <dgm:t>
        <a:bodyPr/>
        <a:lstStyle/>
        <a:p>
          <a:r>
            <a:rPr lang="en-US" dirty="0"/>
            <a:t>The more clout you get, the more likely to get paid writing </a:t>
          </a:r>
        </a:p>
      </dgm:t>
    </dgm:pt>
    <dgm:pt modelId="{E85685AD-19CA-4A3F-897E-CBE1D97B0DC4}" type="parTrans" cxnId="{F0D9C27F-A55A-4F8D-B1A9-D90A5A0422AA}">
      <dgm:prSet/>
      <dgm:spPr/>
      <dgm:t>
        <a:bodyPr/>
        <a:lstStyle/>
        <a:p>
          <a:endParaRPr lang="en-US"/>
        </a:p>
      </dgm:t>
    </dgm:pt>
    <dgm:pt modelId="{716E4F65-4633-4861-82DA-32F7AA9EC9FA}" type="sibTrans" cxnId="{F0D9C27F-A55A-4F8D-B1A9-D90A5A0422AA}">
      <dgm:prSet/>
      <dgm:spPr/>
      <dgm:t>
        <a:bodyPr/>
        <a:lstStyle/>
        <a:p>
          <a:endParaRPr lang="en-US"/>
        </a:p>
      </dgm:t>
    </dgm:pt>
    <dgm:pt modelId="{5AB413A6-F0CE-4F36-BD83-5E5F169FCC6B}" type="pres">
      <dgm:prSet presAssocID="{E228ED63-A484-4229-B32C-CF11A2E4A601}" presName="Name0" presStyleCnt="0">
        <dgm:presLayoutVars>
          <dgm:dir/>
          <dgm:animLvl val="lvl"/>
          <dgm:resizeHandles val="exact"/>
        </dgm:presLayoutVars>
      </dgm:prSet>
      <dgm:spPr/>
    </dgm:pt>
    <dgm:pt modelId="{550C7FCA-0487-4954-AD81-291EE2848757}" type="pres">
      <dgm:prSet presAssocID="{58224821-F096-47C5-BBB2-D5C242824057}" presName="composite" presStyleCnt="0"/>
      <dgm:spPr/>
    </dgm:pt>
    <dgm:pt modelId="{04116825-BFC4-4659-9B89-6CFD311F4167}" type="pres">
      <dgm:prSet presAssocID="{58224821-F096-47C5-BBB2-D5C242824057}" presName="parTx" presStyleLbl="alignNode1" presStyleIdx="0" presStyleCnt="2">
        <dgm:presLayoutVars>
          <dgm:chMax val="0"/>
          <dgm:chPref val="0"/>
          <dgm:bulletEnabled val="1"/>
        </dgm:presLayoutVars>
      </dgm:prSet>
      <dgm:spPr/>
    </dgm:pt>
    <dgm:pt modelId="{135AA008-9930-44B0-96FF-4BBD093E55DE}" type="pres">
      <dgm:prSet presAssocID="{58224821-F096-47C5-BBB2-D5C242824057}" presName="desTx" presStyleLbl="alignAccFollowNode1" presStyleIdx="0" presStyleCnt="2">
        <dgm:presLayoutVars>
          <dgm:bulletEnabled val="1"/>
        </dgm:presLayoutVars>
      </dgm:prSet>
      <dgm:spPr/>
    </dgm:pt>
    <dgm:pt modelId="{0E2E886F-94FF-470E-A8E6-61BC6710EAA8}" type="pres">
      <dgm:prSet presAssocID="{07C2C894-E88C-495F-88E7-526838C66683}" presName="space" presStyleCnt="0"/>
      <dgm:spPr/>
    </dgm:pt>
    <dgm:pt modelId="{B87C4FD0-7216-407F-BAC0-1FCE4BA979A5}" type="pres">
      <dgm:prSet presAssocID="{6380A115-9CA3-4EF6-B29B-13F9EFD2416C}" presName="composite" presStyleCnt="0"/>
      <dgm:spPr/>
    </dgm:pt>
    <dgm:pt modelId="{8FE3A830-FDD8-49CB-B0B4-862CDACEB30D}" type="pres">
      <dgm:prSet presAssocID="{6380A115-9CA3-4EF6-B29B-13F9EFD2416C}" presName="parTx" presStyleLbl="alignNode1" presStyleIdx="1" presStyleCnt="2">
        <dgm:presLayoutVars>
          <dgm:chMax val="0"/>
          <dgm:chPref val="0"/>
          <dgm:bulletEnabled val="1"/>
        </dgm:presLayoutVars>
      </dgm:prSet>
      <dgm:spPr/>
    </dgm:pt>
    <dgm:pt modelId="{A8173096-933C-486E-B2D6-6F4E8974B3DE}" type="pres">
      <dgm:prSet presAssocID="{6380A115-9CA3-4EF6-B29B-13F9EFD2416C}" presName="desTx" presStyleLbl="alignAccFollowNode1" presStyleIdx="1" presStyleCnt="2">
        <dgm:presLayoutVars>
          <dgm:bulletEnabled val="1"/>
        </dgm:presLayoutVars>
      </dgm:prSet>
      <dgm:spPr/>
    </dgm:pt>
  </dgm:ptLst>
  <dgm:cxnLst>
    <dgm:cxn modelId="{192E3939-3716-4335-BD78-8BC113BDD527}" srcId="{6380A115-9CA3-4EF6-B29B-13F9EFD2416C}" destId="{A17F94D0-6738-43CC-B562-68D8E4B7BDD6}" srcOrd="0" destOrd="0" parTransId="{745AC4D7-8CC1-4C76-BEE7-10BFE6211B67}" sibTransId="{6B863FA6-46B1-4B7A-872C-1717950CD8E4}"/>
    <dgm:cxn modelId="{3EA7703D-02A8-4F62-812F-415A6A6DC311}" srcId="{6380A115-9CA3-4EF6-B29B-13F9EFD2416C}" destId="{B61E636B-B09D-4C37-88DC-B105CCA9B20D}" srcOrd="1" destOrd="0" parTransId="{46A1A395-B5B8-412F-BD20-9EC29E32E0AB}" sibTransId="{8BD4C577-AF49-402B-A68F-A1A3A8E6F6D2}"/>
    <dgm:cxn modelId="{80F7063F-CAFF-47F7-91EC-87E812C38518}" type="presOf" srcId="{72D7A20A-62F2-4DEC-ACCF-1BD707547514}" destId="{135AA008-9930-44B0-96FF-4BBD093E55DE}" srcOrd="0" destOrd="1" presId="urn:microsoft.com/office/officeart/2005/8/layout/hList1"/>
    <dgm:cxn modelId="{45F0B866-F51D-42C0-A525-6FAEC0F6392D}" srcId="{58224821-F096-47C5-BBB2-D5C242824057}" destId="{12923EE5-1D94-4AB1-873C-A424BF5FBA10}" srcOrd="0" destOrd="0" parTransId="{70500694-C1E3-4416-8B9B-68EEEC185443}" sibTransId="{425F548A-7E73-4744-970D-D1F4EC428E19}"/>
    <dgm:cxn modelId="{089A2767-3A48-4D83-A35B-F6D641EACBB4}" type="presOf" srcId="{1E15CE56-6A46-45E1-9D4E-EB97C2442C3D}" destId="{135AA008-9930-44B0-96FF-4BBD093E55DE}" srcOrd="0" destOrd="2" presId="urn:microsoft.com/office/officeart/2005/8/layout/hList1"/>
    <dgm:cxn modelId="{CFDF2D47-1170-4969-B61C-84AEEC06ADFC}" type="presOf" srcId="{B61E636B-B09D-4C37-88DC-B105CCA9B20D}" destId="{A8173096-933C-486E-B2D6-6F4E8974B3DE}" srcOrd="0" destOrd="1" presId="urn:microsoft.com/office/officeart/2005/8/layout/hList1"/>
    <dgm:cxn modelId="{ED755B6B-58EF-4B3C-98F5-BE5508293639}" srcId="{58224821-F096-47C5-BBB2-D5C242824057}" destId="{72D7A20A-62F2-4DEC-ACCF-1BD707547514}" srcOrd="1" destOrd="0" parTransId="{6298534C-3F06-4F82-A399-BEAF363A2B6B}" sibTransId="{8425C07A-53C8-4F75-9970-0BCCE6E724D4}"/>
    <dgm:cxn modelId="{3E7A364D-7792-4958-88A1-1D284EAE6F70}" srcId="{E228ED63-A484-4229-B32C-CF11A2E4A601}" destId="{6380A115-9CA3-4EF6-B29B-13F9EFD2416C}" srcOrd="1" destOrd="0" parTransId="{F88A3227-913C-4909-8092-7C1ED32ECAB5}" sibTransId="{DC37D8AA-2FA9-4CCE-B6B2-13CBD01FDEEB}"/>
    <dgm:cxn modelId="{93AAE558-EF48-4438-B6C2-9BC5B38B11DE}" type="presOf" srcId="{6380A115-9CA3-4EF6-B29B-13F9EFD2416C}" destId="{8FE3A830-FDD8-49CB-B0B4-862CDACEB30D}" srcOrd="0" destOrd="0" presId="urn:microsoft.com/office/officeart/2005/8/layout/hList1"/>
    <dgm:cxn modelId="{F0D9C27F-A55A-4F8D-B1A9-D90A5A0422AA}" srcId="{58224821-F096-47C5-BBB2-D5C242824057}" destId="{1E15CE56-6A46-45E1-9D4E-EB97C2442C3D}" srcOrd="2" destOrd="0" parTransId="{E85685AD-19CA-4A3F-897E-CBE1D97B0DC4}" sibTransId="{716E4F65-4633-4861-82DA-32F7AA9EC9FA}"/>
    <dgm:cxn modelId="{BF0CC78E-15B6-4843-9DF2-16DBAB717D52}" type="presOf" srcId="{12923EE5-1D94-4AB1-873C-A424BF5FBA10}" destId="{135AA008-9930-44B0-96FF-4BBD093E55DE}" srcOrd="0" destOrd="0" presId="urn:microsoft.com/office/officeart/2005/8/layout/hList1"/>
    <dgm:cxn modelId="{C3BDDCBC-CD6F-46E9-B2F7-0C2946B3F725}" type="presOf" srcId="{E228ED63-A484-4229-B32C-CF11A2E4A601}" destId="{5AB413A6-F0CE-4F36-BD83-5E5F169FCC6B}" srcOrd="0" destOrd="0" presId="urn:microsoft.com/office/officeart/2005/8/layout/hList1"/>
    <dgm:cxn modelId="{813E65BE-A12A-4ED7-A033-DD285194D16E}" type="presOf" srcId="{A17F94D0-6738-43CC-B562-68D8E4B7BDD6}" destId="{A8173096-933C-486E-B2D6-6F4E8974B3DE}" srcOrd="0" destOrd="0" presId="urn:microsoft.com/office/officeart/2005/8/layout/hList1"/>
    <dgm:cxn modelId="{AB5610C0-49C2-423F-842D-FFAB02D9A948}" type="presOf" srcId="{58224821-F096-47C5-BBB2-D5C242824057}" destId="{04116825-BFC4-4659-9B89-6CFD311F4167}" srcOrd="0" destOrd="0" presId="urn:microsoft.com/office/officeart/2005/8/layout/hList1"/>
    <dgm:cxn modelId="{5E46ADE8-029F-4DD4-BFE2-1EBFF1ED602B}" srcId="{E228ED63-A484-4229-B32C-CF11A2E4A601}" destId="{58224821-F096-47C5-BBB2-D5C242824057}" srcOrd="0" destOrd="0" parTransId="{E4F89978-10DC-470F-A293-25DAEE3A7220}" sibTransId="{07C2C894-E88C-495F-88E7-526838C66683}"/>
    <dgm:cxn modelId="{A689BEA6-6574-4955-8EAE-20E1314AA160}" type="presParOf" srcId="{5AB413A6-F0CE-4F36-BD83-5E5F169FCC6B}" destId="{550C7FCA-0487-4954-AD81-291EE2848757}" srcOrd="0" destOrd="0" presId="urn:microsoft.com/office/officeart/2005/8/layout/hList1"/>
    <dgm:cxn modelId="{2FB4A4D6-5E33-44A6-9AD2-1DD7974AD506}" type="presParOf" srcId="{550C7FCA-0487-4954-AD81-291EE2848757}" destId="{04116825-BFC4-4659-9B89-6CFD311F4167}" srcOrd="0" destOrd="0" presId="urn:microsoft.com/office/officeart/2005/8/layout/hList1"/>
    <dgm:cxn modelId="{F8EB5971-3416-4DAA-ABCE-B47DAE081010}" type="presParOf" srcId="{550C7FCA-0487-4954-AD81-291EE2848757}" destId="{135AA008-9930-44B0-96FF-4BBD093E55DE}" srcOrd="1" destOrd="0" presId="urn:microsoft.com/office/officeart/2005/8/layout/hList1"/>
    <dgm:cxn modelId="{50994B67-D9F1-42AC-8D6D-853A3BDF65C5}" type="presParOf" srcId="{5AB413A6-F0CE-4F36-BD83-5E5F169FCC6B}" destId="{0E2E886F-94FF-470E-A8E6-61BC6710EAA8}" srcOrd="1" destOrd="0" presId="urn:microsoft.com/office/officeart/2005/8/layout/hList1"/>
    <dgm:cxn modelId="{B3F9EA82-9486-4E93-9AC4-504A45B20C46}" type="presParOf" srcId="{5AB413A6-F0CE-4F36-BD83-5E5F169FCC6B}" destId="{B87C4FD0-7216-407F-BAC0-1FCE4BA979A5}" srcOrd="2" destOrd="0" presId="urn:microsoft.com/office/officeart/2005/8/layout/hList1"/>
    <dgm:cxn modelId="{DEB35718-05DD-4C39-9356-3A8D3BAAF5AC}" type="presParOf" srcId="{B87C4FD0-7216-407F-BAC0-1FCE4BA979A5}" destId="{8FE3A830-FDD8-49CB-B0B4-862CDACEB30D}" srcOrd="0" destOrd="0" presId="urn:microsoft.com/office/officeart/2005/8/layout/hList1"/>
    <dgm:cxn modelId="{A77613E0-782E-4C36-84C1-8F0286C5F366}" type="presParOf" srcId="{B87C4FD0-7216-407F-BAC0-1FCE4BA979A5}" destId="{A8173096-933C-486E-B2D6-6F4E8974B3DE}" srcOrd="1" destOrd="0" presId="urn:microsoft.com/office/officeart/2005/8/layout/h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228ED63-A484-4229-B32C-CF11A2E4A601}" type="doc">
      <dgm:prSet loTypeId="urn:microsoft.com/office/officeart/2005/8/layout/hList1" loCatId="list" qsTypeId="urn:microsoft.com/office/officeart/2005/8/quickstyle/simple1" qsCatId="simple" csTypeId="urn:microsoft.com/office/officeart/2005/8/colors/colorful5" csCatId="colorful" phldr="1"/>
      <dgm:spPr/>
      <dgm:t>
        <a:bodyPr/>
        <a:lstStyle/>
        <a:p>
          <a:endParaRPr lang="en-US"/>
        </a:p>
      </dgm:t>
    </dgm:pt>
    <dgm:pt modelId="{6380A115-9CA3-4EF6-B29B-13F9EFD2416C}">
      <dgm:prSet/>
      <dgm:spPr/>
      <dgm:t>
        <a:bodyPr/>
        <a:lstStyle/>
        <a:p>
          <a:r>
            <a:rPr lang="en-US" dirty="0"/>
            <a:t>Get a job writing</a:t>
          </a:r>
        </a:p>
      </dgm:t>
    </dgm:pt>
    <dgm:pt modelId="{F88A3227-913C-4909-8092-7C1ED32ECAB5}" type="parTrans" cxnId="{3E7A364D-7792-4958-88A1-1D284EAE6F70}">
      <dgm:prSet/>
      <dgm:spPr/>
      <dgm:t>
        <a:bodyPr/>
        <a:lstStyle/>
        <a:p>
          <a:endParaRPr lang="en-US"/>
        </a:p>
      </dgm:t>
    </dgm:pt>
    <dgm:pt modelId="{DC37D8AA-2FA9-4CCE-B6B2-13CBD01FDEEB}" type="sibTrans" cxnId="{3E7A364D-7792-4958-88A1-1D284EAE6F70}">
      <dgm:prSet/>
      <dgm:spPr/>
      <dgm:t>
        <a:bodyPr/>
        <a:lstStyle/>
        <a:p>
          <a:endParaRPr lang="en-US"/>
        </a:p>
      </dgm:t>
    </dgm:pt>
    <dgm:pt modelId="{A17F94D0-6738-43CC-B562-68D8E4B7BDD6}">
      <dgm:prSet/>
      <dgm:spPr/>
      <dgm:t>
        <a:bodyPr/>
        <a:lstStyle/>
        <a:p>
          <a:r>
            <a:rPr lang="en-US" dirty="0"/>
            <a:t>Documentation</a:t>
          </a:r>
        </a:p>
      </dgm:t>
    </dgm:pt>
    <dgm:pt modelId="{745AC4D7-8CC1-4C76-BEE7-10BFE6211B67}" type="parTrans" cxnId="{192E3939-3716-4335-BD78-8BC113BDD527}">
      <dgm:prSet/>
      <dgm:spPr/>
      <dgm:t>
        <a:bodyPr/>
        <a:lstStyle/>
        <a:p>
          <a:endParaRPr lang="en-US"/>
        </a:p>
      </dgm:t>
    </dgm:pt>
    <dgm:pt modelId="{6B863FA6-46B1-4B7A-872C-1717950CD8E4}" type="sibTrans" cxnId="{192E3939-3716-4335-BD78-8BC113BDD527}">
      <dgm:prSet/>
      <dgm:spPr/>
      <dgm:t>
        <a:bodyPr/>
        <a:lstStyle/>
        <a:p>
          <a:endParaRPr lang="en-US"/>
        </a:p>
      </dgm:t>
    </dgm:pt>
    <dgm:pt modelId="{FC7BDE81-8A95-46CD-85CF-00CA61AFA40C}">
      <dgm:prSet/>
      <dgm:spPr/>
      <dgm:t>
        <a:bodyPr/>
        <a:lstStyle/>
        <a:p>
          <a:r>
            <a:rPr lang="en-US" dirty="0"/>
            <a:t>Write a book</a:t>
          </a:r>
        </a:p>
      </dgm:t>
    </dgm:pt>
    <dgm:pt modelId="{B5F74679-3612-4B67-9B68-B1ABD5B2F147}" type="parTrans" cxnId="{903958AA-E3AB-4A39-8E6F-0AAF6CA561BA}">
      <dgm:prSet/>
      <dgm:spPr/>
      <dgm:t>
        <a:bodyPr/>
        <a:lstStyle/>
        <a:p>
          <a:endParaRPr lang="en-US"/>
        </a:p>
      </dgm:t>
    </dgm:pt>
    <dgm:pt modelId="{BEE8FB58-0EDC-4995-A22D-F1672A3D2AEB}" type="sibTrans" cxnId="{903958AA-E3AB-4A39-8E6F-0AAF6CA561BA}">
      <dgm:prSet/>
      <dgm:spPr/>
      <dgm:t>
        <a:bodyPr/>
        <a:lstStyle/>
        <a:p>
          <a:endParaRPr lang="en-US"/>
        </a:p>
      </dgm:t>
    </dgm:pt>
    <dgm:pt modelId="{B10F8F61-B46B-4BA0-BF7C-4485125DBD78}">
      <dgm:prSet/>
      <dgm:spPr/>
      <dgm:t>
        <a:bodyPr/>
        <a:lstStyle/>
        <a:p>
          <a:r>
            <a:rPr lang="en-US" dirty="0"/>
            <a:t>Find a publisher</a:t>
          </a:r>
        </a:p>
      </dgm:t>
    </dgm:pt>
    <dgm:pt modelId="{08CB896F-5D8C-4EE8-8E5A-8846BB2D2307}" type="parTrans" cxnId="{A2A5AD7B-E1FF-4646-86D6-427991B46C06}">
      <dgm:prSet/>
      <dgm:spPr/>
      <dgm:t>
        <a:bodyPr/>
        <a:lstStyle/>
        <a:p>
          <a:endParaRPr lang="en-US"/>
        </a:p>
      </dgm:t>
    </dgm:pt>
    <dgm:pt modelId="{EEABEE73-9506-4DB0-8D90-A83AD7727F01}" type="sibTrans" cxnId="{A2A5AD7B-E1FF-4646-86D6-427991B46C06}">
      <dgm:prSet/>
      <dgm:spPr/>
      <dgm:t>
        <a:bodyPr/>
        <a:lstStyle/>
        <a:p>
          <a:endParaRPr lang="en-US"/>
        </a:p>
      </dgm:t>
    </dgm:pt>
    <dgm:pt modelId="{1FE4EDB6-9839-4666-81E6-578D21D49D11}">
      <dgm:prSet/>
      <dgm:spPr/>
      <dgm:t>
        <a:bodyPr/>
        <a:lstStyle/>
        <a:p>
          <a:r>
            <a:rPr lang="en-US" dirty="0"/>
            <a:t>Getting your next gig</a:t>
          </a:r>
        </a:p>
      </dgm:t>
    </dgm:pt>
    <dgm:pt modelId="{E971C19A-6EE8-48B9-B2A8-3BD916C59AB9}" type="parTrans" cxnId="{A0641D6F-7E98-4C72-81B7-DDFC20B1BF86}">
      <dgm:prSet/>
      <dgm:spPr/>
      <dgm:t>
        <a:bodyPr/>
        <a:lstStyle/>
        <a:p>
          <a:endParaRPr lang="en-US"/>
        </a:p>
      </dgm:t>
    </dgm:pt>
    <dgm:pt modelId="{DB0A0F88-05C8-4BFA-9A49-ACCDB455DB82}" type="sibTrans" cxnId="{A0641D6F-7E98-4C72-81B7-DDFC20B1BF86}">
      <dgm:prSet/>
      <dgm:spPr/>
      <dgm:t>
        <a:bodyPr/>
        <a:lstStyle/>
        <a:p>
          <a:endParaRPr lang="en-US"/>
        </a:p>
      </dgm:t>
    </dgm:pt>
    <dgm:pt modelId="{F001C70F-09C9-4B74-9676-95DBF6EB7B24}">
      <dgm:prSet/>
      <dgm:spPr/>
      <dgm:t>
        <a:bodyPr/>
        <a:lstStyle/>
        <a:p>
          <a:r>
            <a:rPr lang="en-US" dirty="0"/>
            <a:t>Putting your skills on display</a:t>
          </a:r>
        </a:p>
      </dgm:t>
    </dgm:pt>
    <dgm:pt modelId="{92A566B8-5123-4387-B0C7-A5A68591D869}" type="parTrans" cxnId="{5F449537-39A1-4D79-ADE3-6D90C50BBC09}">
      <dgm:prSet/>
      <dgm:spPr/>
      <dgm:t>
        <a:bodyPr/>
        <a:lstStyle/>
        <a:p>
          <a:endParaRPr lang="en-US"/>
        </a:p>
      </dgm:t>
    </dgm:pt>
    <dgm:pt modelId="{B60911AE-EF8E-463C-B710-BAB885DAD504}" type="sibTrans" cxnId="{5F449537-39A1-4D79-ADE3-6D90C50BBC09}">
      <dgm:prSet/>
      <dgm:spPr/>
      <dgm:t>
        <a:bodyPr/>
        <a:lstStyle/>
        <a:p>
          <a:endParaRPr lang="en-US"/>
        </a:p>
      </dgm:t>
    </dgm:pt>
    <dgm:pt modelId="{20B00F0E-0223-4884-8C03-9C3E45739DE7}">
      <dgm:prSet/>
      <dgm:spPr/>
      <dgm:t>
        <a:bodyPr/>
        <a:lstStyle/>
        <a:p>
          <a:r>
            <a:rPr lang="en-US" dirty="0"/>
            <a:t>Helps in job hunting by showcasing your work on blogs and social media</a:t>
          </a:r>
        </a:p>
      </dgm:t>
    </dgm:pt>
    <dgm:pt modelId="{B1B14E2F-6A51-4B3B-8002-3CA98601857F}" type="parTrans" cxnId="{31769699-E347-4B13-922A-8C9FE282A639}">
      <dgm:prSet/>
      <dgm:spPr/>
      <dgm:t>
        <a:bodyPr/>
        <a:lstStyle/>
        <a:p>
          <a:endParaRPr lang="en-US"/>
        </a:p>
      </dgm:t>
    </dgm:pt>
    <dgm:pt modelId="{2DD476D4-7C3B-4BDA-B634-D534E6A1CBEB}" type="sibTrans" cxnId="{31769699-E347-4B13-922A-8C9FE282A639}">
      <dgm:prSet/>
      <dgm:spPr/>
      <dgm:t>
        <a:bodyPr/>
        <a:lstStyle/>
        <a:p>
          <a:endParaRPr lang="en-US"/>
        </a:p>
      </dgm:t>
    </dgm:pt>
    <dgm:pt modelId="{AF3BBB09-3EE1-43CD-A068-707DCABBD0AF}">
      <dgm:prSet/>
      <dgm:spPr/>
      <dgm:t>
        <a:bodyPr/>
        <a:lstStyle/>
        <a:p>
          <a:r>
            <a:rPr lang="en-US" dirty="0"/>
            <a:t>Corporate blogs and other external communication</a:t>
          </a:r>
        </a:p>
      </dgm:t>
    </dgm:pt>
    <dgm:pt modelId="{8350C4CF-9DF0-4416-AF04-7FD23733670C}" type="parTrans" cxnId="{08E0F6FF-ACAF-4FA1-9119-01ACA1333F86}">
      <dgm:prSet/>
      <dgm:spPr/>
    </dgm:pt>
    <dgm:pt modelId="{0B367A65-24A1-4999-B08C-CED1CFF1BE1A}" type="sibTrans" cxnId="{08E0F6FF-ACAF-4FA1-9119-01ACA1333F86}">
      <dgm:prSet/>
      <dgm:spPr/>
    </dgm:pt>
    <dgm:pt modelId="{3C7C9836-A44B-45EA-90DA-D10531B871A5}">
      <dgm:prSet/>
      <dgm:spPr/>
      <dgm:t>
        <a:bodyPr/>
        <a:lstStyle/>
        <a:p>
          <a:r>
            <a:rPr lang="en-US" dirty="0"/>
            <a:t>Marketing</a:t>
          </a:r>
        </a:p>
      </dgm:t>
    </dgm:pt>
    <dgm:pt modelId="{6C6B718C-CE05-4C45-81A9-A030DDC23C0C}" type="parTrans" cxnId="{0BEE7ED5-2483-42C6-B59E-74FA8BB7FE8D}">
      <dgm:prSet/>
      <dgm:spPr/>
    </dgm:pt>
    <dgm:pt modelId="{40A90F59-839F-4D49-A2A0-BA9C6F59F274}" type="sibTrans" cxnId="{0BEE7ED5-2483-42C6-B59E-74FA8BB7FE8D}">
      <dgm:prSet/>
      <dgm:spPr/>
    </dgm:pt>
    <dgm:pt modelId="{4415D6F6-F109-4C32-9350-6930B92B5847}">
      <dgm:prSet/>
      <dgm:spPr/>
      <dgm:t>
        <a:bodyPr/>
        <a:lstStyle/>
        <a:p>
          <a:r>
            <a:rPr lang="en-US" dirty="0"/>
            <a:t>Self publish</a:t>
          </a:r>
        </a:p>
      </dgm:t>
    </dgm:pt>
    <dgm:pt modelId="{6A7EF6EA-F206-4857-BC00-451B5A5FD0BE}" type="parTrans" cxnId="{343D8CD5-8D1F-46EC-8912-7DFF68A3C649}">
      <dgm:prSet/>
      <dgm:spPr/>
    </dgm:pt>
    <dgm:pt modelId="{7E559CC3-21E1-4695-9B29-3F559B780D67}" type="sibTrans" cxnId="{343D8CD5-8D1F-46EC-8912-7DFF68A3C649}">
      <dgm:prSet/>
      <dgm:spPr/>
    </dgm:pt>
    <dgm:pt modelId="{7ECABD4E-DCDF-4C60-8E08-51D4713B4A26}">
      <dgm:prSet/>
      <dgm:spPr/>
      <dgm:t>
        <a:bodyPr/>
        <a:lstStyle/>
        <a:p>
          <a:r>
            <a:rPr lang="en-US" dirty="0"/>
            <a:t>Consider writing your book as a series of blogs</a:t>
          </a:r>
        </a:p>
      </dgm:t>
    </dgm:pt>
    <dgm:pt modelId="{1E7959A9-3F9D-43A6-BFA9-3F0EA167B7E9}" type="parTrans" cxnId="{E3D2AC6A-5451-4405-9E37-8A357A0ED98D}">
      <dgm:prSet/>
      <dgm:spPr/>
    </dgm:pt>
    <dgm:pt modelId="{392F0484-5779-4E60-BFBD-7D5C9E3AA5C3}" type="sibTrans" cxnId="{E3D2AC6A-5451-4405-9E37-8A357A0ED98D}">
      <dgm:prSet/>
      <dgm:spPr/>
    </dgm:pt>
    <dgm:pt modelId="{2B613798-7E74-4EB0-9D69-A4D5C5B89DF8}">
      <dgm:prSet/>
      <dgm:spPr/>
      <dgm:t>
        <a:bodyPr/>
        <a:lstStyle/>
        <a:p>
          <a:r>
            <a:rPr lang="en-US" dirty="0"/>
            <a:t>You might actually have helped one of the people interviewing you.</a:t>
          </a:r>
        </a:p>
      </dgm:t>
    </dgm:pt>
    <dgm:pt modelId="{E62C9485-F60C-4423-86AD-9E51417A1A38}" type="parTrans" cxnId="{12A8C655-A670-4E6A-9A66-72F90F464F7F}">
      <dgm:prSet/>
      <dgm:spPr/>
    </dgm:pt>
    <dgm:pt modelId="{4CC134BB-63B1-4734-B617-26BEF499C8EF}" type="sibTrans" cxnId="{12A8C655-A670-4E6A-9A66-72F90F464F7F}">
      <dgm:prSet/>
      <dgm:spPr/>
    </dgm:pt>
    <dgm:pt modelId="{5AB413A6-F0CE-4F36-BD83-5E5F169FCC6B}" type="pres">
      <dgm:prSet presAssocID="{E228ED63-A484-4229-B32C-CF11A2E4A601}" presName="Name0" presStyleCnt="0">
        <dgm:presLayoutVars>
          <dgm:dir/>
          <dgm:animLvl val="lvl"/>
          <dgm:resizeHandles val="exact"/>
        </dgm:presLayoutVars>
      </dgm:prSet>
      <dgm:spPr/>
    </dgm:pt>
    <dgm:pt modelId="{B87C4FD0-7216-407F-BAC0-1FCE4BA979A5}" type="pres">
      <dgm:prSet presAssocID="{6380A115-9CA3-4EF6-B29B-13F9EFD2416C}" presName="composite" presStyleCnt="0"/>
      <dgm:spPr/>
    </dgm:pt>
    <dgm:pt modelId="{8FE3A830-FDD8-49CB-B0B4-862CDACEB30D}" type="pres">
      <dgm:prSet presAssocID="{6380A115-9CA3-4EF6-B29B-13F9EFD2416C}" presName="parTx" presStyleLbl="alignNode1" presStyleIdx="0" presStyleCnt="3">
        <dgm:presLayoutVars>
          <dgm:chMax val="0"/>
          <dgm:chPref val="0"/>
          <dgm:bulletEnabled val="1"/>
        </dgm:presLayoutVars>
      </dgm:prSet>
      <dgm:spPr/>
    </dgm:pt>
    <dgm:pt modelId="{A8173096-933C-486E-B2D6-6F4E8974B3DE}" type="pres">
      <dgm:prSet presAssocID="{6380A115-9CA3-4EF6-B29B-13F9EFD2416C}" presName="desTx" presStyleLbl="alignAccFollowNode1" presStyleIdx="0" presStyleCnt="3">
        <dgm:presLayoutVars>
          <dgm:bulletEnabled val="1"/>
        </dgm:presLayoutVars>
      </dgm:prSet>
      <dgm:spPr/>
    </dgm:pt>
    <dgm:pt modelId="{5D5D5554-0DF8-498D-A6D3-335C4C95BD6A}" type="pres">
      <dgm:prSet presAssocID="{DC37D8AA-2FA9-4CCE-B6B2-13CBD01FDEEB}" presName="space" presStyleCnt="0"/>
      <dgm:spPr/>
    </dgm:pt>
    <dgm:pt modelId="{64E37F33-D33E-4BB1-BBC7-9A4982C3D4F8}" type="pres">
      <dgm:prSet presAssocID="{FC7BDE81-8A95-46CD-85CF-00CA61AFA40C}" presName="composite" presStyleCnt="0"/>
      <dgm:spPr/>
    </dgm:pt>
    <dgm:pt modelId="{C1001C69-DB15-46C1-ABB6-3973D57B5712}" type="pres">
      <dgm:prSet presAssocID="{FC7BDE81-8A95-46CD-85CF-00CA61AFA40C}" presName="parTx" presStyleLbl="alignNode1" presStyleIdx="1" presStyleCnt="3">
        <dgm:presLayoutVars>
          <dgm:chMax val="0"/>
          <dgm:chPref val="0"/>
          <dgm:bulletEnabled val="1"/>
        </dgm:presLayoutVars>
      </dgm:prSet>
      <dgm:spPr/>
    </dgm:pt>
    <dgm:pt modelId="{91868592-4EE6-4AF1-896F-0B99B0F55A4C}" type="pres">
      <dgm:prSet presAssocID="{FC7BDE81-8A95-46CD-85CF-00CA61AFA40C}" presName="desTx" presStyleLbl="alignAccFollowNode1" presStyleIdx="1" presStyleCnt="3">
        <dgm:presLayoutVars>
          <dgm:bulletEnabled val="1"/>
        </dgm:presLayoutVars>
      </dgm:prSet>
      <dgm:spPr/>
    </dgm:pt>
    <dgm:pt modelId="{0914C16A-20E5-4833-AB0F-E40C1D8F9F5E}" type="pres">
      <dgm:prSet presAssocID="{BEE8FB58-0EDC-4995-A22D-F1672A3D2AEB}" presName="space" presStyleCnt="0"/>
      <dgm:spPr/>
    </dgm:pt>
    <dgm:pt modelId="{17687BD8-9498-44D1-8AF0-07177AFE92F0}" type="pres">
      <dgm:prSet presAssocID="{1FE4EDB6-9839-4666-81E6-578D21D49D11}" presName="composite" presStyleCnt="0"/>
      <dgm:spPr/>
    </dgm:pt>
    <dgm:pt modelId="{4A6967D7-768D-4007-A89F-C8F84CB56C19}" type="pres">
      <dgm:prSet presAssocID="{1FE4EDB6-9839-4666-81E6-578D21D49D11}" presName="parTx" presStyleLbl="alignNode1" presStyleIdx="2" presStyleCnt="3">
        <dgm:presLayoutVars>
          <dgm:chMax val="0"/>
          <dgm:chPref val="0"/>
          <dgm:bulletEnabled val="1"/>
        </dgm:presLayoutVars>
      </dgm:prSet>
      <dgm:spPr/>
    </dgm:pt>
    <dgm:pt modelId="{617E4937-7BD2-481B-B385-D1A61CA44CE0}" type="pres">
      <dgm:prSet presAssocID="{1FE4EDB6-9839-4666-81E6-578D21D49D11}" presName="desTx" presStyleLbl="alignAccFollowNode1" presStyleIdx="2" presStyleCnt="3">
        <dgm:presLayoutVars>
          <dgm:bulletEnabled val="1"/>
        </dgm:presLayoutVars>
      </dgm:prSet>
      <dgm:spPr/>
    </dgm:pt>
  </dgm:ptLst>
  <dgm:cxnLst>
    <dgm:cxn modelId="{74C18300-8A0E-4042-8D39-6D3283AE34A6}" type="presOf" srcId="{20B00F0E-0223-4884-8C03-9C3E45739DE7}" destId="{617E4937-7BD2-481B-B385-D1A61CA44CE0}" srcOrd="0" destOrd="1" presId="urn:microsoft.com/office/officeart/2005/8/layout/hList1"/>
    <dgm:cxn modelId="{3DE5BA0F-F1B3-4EB7-A62B-9E0A8FB740EF}" type="presOf" srcId="{4415D6F6-F109-4C32-9350-6930B92B5847}" destId="{91868592-4EE6-4AF1-896F-0B99B0F55A4C}" srcOrd="0" destOrd="1" presId="urn:microsoft.com/office/officeart/2005/8/layout/hList1"/>
    <dgm:cxn modelId="{1BAC8412-0FC3-4A86-94D5-3E60D38FF76B}" type="presOf" srcId="{1FE4EDB6-9839-4666-81E6-578D21D49D11}" destId="{4A6967D7-768D-4007-A89F-C8F84CB56C19}" srcOrd="0" destOrd="0" presId="urn:microsoft.com/office/officeart/2005/8/layout/hList1"/>
    <dgm:cxn modelId="{824E3A19-1764-40FA-A833-5002DBC65665}" type="presOf" srcId="{AF3BBB09-3EE1-43CD-A068-707DCABBD0AF}" destId="{A8173096-933C-486E-B2D6-6F4E8974B3DE}" srcOrd="0" destOrd="1" presId="urn:microsoft.com/office/officeart/2005/8/layout/hList1"/>
    <dgm:cxn modelId="{4E22482C-0BE7-48D7-A30A-7DB10885D320}" type="presOf" srcId="{2B613798-7E74-4EB0-9D69-A4D5C5B89DF8}" destId="{617E4937-7BD2-481B-B385-D1A61CA44CE0}" srcOrd="0" destOrd="2" presId="urn:microsoft.com/office/officeart/2005/8/layout/hList1"/>
    <dgm:cxn modelId="{5F449537-39A1-4D79-ADE3-6D90C50BBC09}" srcId="{1FE4EDB6-9839-4666-81E6-578D21D49D11}" destId="{F001C70F-09C9-4B74-9676-95DBF6EB7B24}" srcOrd="0" destOrd="0" parTransId="{92A566B8-5123-4387-B0C7-A5A68591D869}" sibTransId="{B60911AE-EF8E-463C-B710-BAB885DAD504}"/>
    <dgm:cxn modelId="{192E3939-3716-4335-BD78-8BC113BDD527}" srcId="{6380A115-9CA3-4EF6-B29B-13F9EFD2416C}" destId="{A17F94D0-6738-43CC-B562-68D8E4B7BDD6}" srcOrd="0" destOrd="0" parTransId="{745AC4D7-8CC1-4C76-BEE7-10BFE6211B67}" sibTransId="{6B863FA6-46B1-4B7A-872C-1717950CD8E4}"/>
    <dgm:cxn modelId="{E3D2AC6A-5451-4405-9E37-8A357A0ED98D}" srcId="{FC7BDE81-8A95-46CD-85CF-00CA61AFA40C}" destId="{7ECABD4E-DCDF-4C60-8E08-51D4713B4A26}" srcOrd="2" destOrd="0" parTransId="{1E7959A9-3F9D-43A6-BFA9-3F0EA167B7E9}" sibTransId="{392F0484-5779-4E60-BFBD-7D5C9E3AA5C3}"/>
    <dgm:cxn modelId="{3E7A364D-7792-4958-88A1-1D284EAE6F70}" srcId="{E228ED63-A484-4229-B32C-CF11A2E4A601}" destId="{6380A115-9CA3-4EF6-B29B-13F9EFD2416C}" srcOrd="0" destOrd="0" parTransId="{F88A3227-913C-4909-8092-7C1ED32ECAB5}" sibTransId="{DC37D8AA-2FA9-4CCE-B6B2-13CBD01FDEEB}"/>
    <dgm:cxn modelId="{A0641D6F-7E98-4C72-81B7-DDFC20B1BF86}" srcId="{E228ED63-A484-4229-B32C-CF11A2E4A601}" destId="{1FE4EDB6-9839-4666-81E6-578D21D49D11}" srcOrd="2" destOrd="0" parTransId="{E971C19A-6EE8-48B9-B2A8-3BD916C59AB9}" sibTransId="{DB0A0F88-05C8-4BFA-9A49-ACCDB455DB82}"/>
    <dgm:cxn modelId="{12A8C655-A670-4E6A-9A66-72F90F464F7F}" srcId="{20B00F0E-0223-4884-8C03-9C3E45739DE7}" destId="{2B613798-7E74-4EB0-9D69-A4D5C5B89DF8}" srcOrd="0" destOrd="0" parTransId="{E62C9485-F60C-4423-86AD-9E51417A1A38}" sibTransId="{4CC134BB-63B1-4734-B617-26BEF499C8EF}"/>
    <dgm:cxn modelId="{93AAE558-EF48-4438-B6C2-9BC5B38B11DE}" type="presOf" srcId="{6380A115-9CA3-4EF6-B29B-13F9EFD2416C}" destId="{8FE3A830-FDD8-49CB-B0B4-862CDACEB30D}" srcOrd="0" destOrd="0" presId="urn:microsoft.com/office/officeart/2005/8/layout/hList1"/>
    <dgm:cxn modelId="{A2A5AD7B-E1FF-4646-86D6-427991B46C06}" srcId="{FC7BDE81-8A95-46CD-85CF-00CA61AFA40C}" destId="{B10F8F61-B46B-4BA0-BF7C-4485125DBD78}" srcOrd="0" destOrd="0" parTransId="{08CB896F-5D8C-4EE8-8E5A-8846BB2D2307}" sibTransId="{EEABEE73-9506-4DB0-8D90-A83AD7727F01}"/>
    <dgm:cxn modelId="{3C834789-3AAA-4CF7-9487-424B8444443E}" type="presOf" srcId="{FC7BDE81-8A95-46CD-85CF-00CA61AFA40C}" destId="{C1001C69-DB15-46C1-ABB6-3973D57B5712}" srcOrd="0" destOrd="0" presId="urn:microsoft.com/office/officeart/2005/8/layout/hList1"/>
    <dgm:cxn modelId="{31769699-E347-4B13-922A-8C9FE282A639}" srcId="{1FE4EDB6-9839-4666-81E6-578D21D49D11}" destId="{20B00F0E-0223-4884-8C03-9C3E45739DE7}" srcOrd="1" destOrd="0" parTransId="{B1B14E2F-6A51-4B3B-8002-3CA98601857F}" sibTransId="{2DD476D4-7C3B-4BDA-B634-D534E6A1CBEB}"/>
    <dgm:cxn modelId="{903958AA-E3AB-4A39-8E6F-0AAF6CA561BA}" srcId="{E228ED63-A484-4229-B32C-CF11A2E4A601}" destId="{FC7BDE81-8A95-46CD-85CF-00CA61AFA40C}" srcOrd="1" destOrd="0" parTransId="{B5F74679-3612-4B67-9B68-B1ABD5B2F147}" sibTransId="{BEE8FB58-0EDC-4995-A22D-F1672A3D2AEB}"/>
    <dgm:cxn modelId="{7F42A4AC-E1CB-4584-AAF1-BE54E1EB98C9}" type="presOf" srcId="{3C7C9836-A44B-45EA-90DA-D10531B871A5}" destId="{A8173096-933C-486E-B2D6-6F4E8974B3DE}" srcOrd="0" destOrd="2" presId="urn:microsoft.com/office/officeart/2005/8/layout/hList1"/>
    <dgm:cxn modelId="{C3BDDCBC-CD6F-46E9-B2F7-0C2946B3F725}" type="presOf" srcId="{E228ED63-A484-4229-B32C-CF11A2E4A601}" destId="{5AB413A6-F0CE-4F36-BD83-5E5F169FCC6B}" srcOrd="0" destOrd="0" presId="urn:microsoft.com/office/officeart/2005/8/layout/hList1"/>
    <dgm:cxn modelId="{813E65BE-A12A-4ED7-A033-DD285194D16E}" type="presOf" srcId="{A17F94D0-6738-43CC-B562-68D8E4B7BDD6}" destId="{A8173096-933C-486E-B2D6-6F4E8974B3DE}" srcOrd="0" destOrd="0" presId="urn:microsoft.com/office/officeart/2005/8/layout/hList1"/>
    <dgm:cxn modelId="{0BEE7ED5-2483-42C6-B59E-74FA8BB7FE8D}" srcId="{6380A115-9CA3-4EF6-B29B-13F9EFD2416C}" destId="{3C7C9836-A44B-45EA-90DA-D10531B871A5}" srcOrd="2" destOrd="0" parTransId="{6C6B718C-CE05-4C45-81A9-A030DDC23C0C}" sibTransId="{40A90F59-839F-4D49-A2A0-BA9C6F59F274}"/>
    <dgm:cxn modelId="{343D8CD5-8D1F-46EC-8912-7DFF68A3C649}" srcId="{FC7BDE81-8A95-46CD-85CF-00CA61AFA40C}" destId="{4415D6F6-F109-4C32-9350-6930B92B5847}" srcOrd="1" destOrd="0" parTransId="{6A7EF6EA-F206-4857-BC00-451B5A5FD0BE}" sibTransId="{7E559CC3-21E1-4695-9B29-3F559B780D67}"/>
    <dgm:cxn modelId="{0610C3E5-A51D-42DF-9C17-9E25B9BFADEB}" type="presOf" srcId="{B10F8F61-B46B-4BA0-BF7C-4485125DBD78}" destId="{91868592-4EE6-4AF1-896F-0B99B0F55A4C}" srcOrd="0" destOrd="0" presId="urn:microsoft.com/office/officeart/2005/8/layout/hList1"/>
    <dgm:cxn modelId="{C8BC8EED-C954-4C3D-A1D9-C276DEEC79D6}" type="presOf" srcId="{F001C70F-09C9-4B74-9676-95DBF6EB7B24}" destId="{617E4937-7BD2-481B-B385-D1A61CA44CE0}" srcOrd="0" destOrd="0" presId="urn:microsoft.com/office/officeart/2005/8/layout/hList1"/>
    <dgm:cxn modelId="{861262F4-1A60-44AD-A19F-57B5FEB1F7E0}" type="presOf" srcId="{7ECABD4E-DCDF-4C60-8E08-51D4713B4A26}" destId="{91868592-4EE6-4AF1-896F-0B99B0F55A4C}" srcOrd="0" destOrd="2" presId="urn:microsoft.com/office/officeart/2005/8/layout/hList1"/>
    <dgm:cxn modelId="{08E0F6FF-ACAF-4FA1-9119-01ACA1333F86}" srcId="{6380A115-9CA3-4EF6-B29B-13F9EFD2416C}" destId="{AF3BBB09-3EE1-43CD-A068-707DCABBD0AF}" srcOrd="1" destOrd="0" parTransId="{8350C4CF-9DF0-4416-AF04-7FD23733670C}" sibTransId="{0B367A65-24A1-4999-B08C-CED1CFF1BE1A}"/>
    <dgm:cxn modelId="{B3F9EA82-9486-4E93-9AC4-504A45B20C46}" type="presParOf" srcId="{5AB413A6-F0CE-4F36-BD83-5E5F169FCC6B}" destId="{B87C4FD0-7216-407F-BAC0-1FCE4BA979A5}" srcOrd="0" destOrd="0" presId="urn:microsoft.com/office/officeart/2005/8/layout/hList1"/>
    <dgm:cxn modelId="{DEB35718-05DD-4C39-9356-3A8D3BAAF5AC}" type="presParOf" srcId="{B87C4FD0-7216-407F-BAC0-1FCE4BA979A5}" destId="{8FE3A830-FDD8-49CB-B0B4-862CDACEB30D}" srcOrd="0" destOrd="0" presId="urn:microsoft.com/office/officeart/2005/8/layout/hList1"/>
    <dgm:cxn modelId="{A77613E0-782E-4C36-84C1-8F0286C5F366}" type="presParOf" srcId="{B87C4FD0-7216-407F-BAC0-1FCE4BA979A5}" destId="{A8173096-933C-486E-B2D6-6F4E8974B3DE}" srcOrd="1" destOrd="0" presId="urn:microsoft.com/office/officeart/2005/8/layout/hList1"/>
    <dgm:cxn modelId="{42A8FC8E-0C45-422A-8198-5C87EDBC94EB}" type="presParOf" srcId="{5AB413A6-F0CE-4F36-BD83-5E5F169FCC6B}" destId="{5D5D5554-0DF8-498D-A6D3-335C4C95BD6A}" srcOrd="1" destOrd="0" presId="urn:microsoft.com/office/officeart/2005/8/layout/hList1"/>
    <dgm:cxn modelId="{933A4B77-A4DE-4EE4-AC6E-FE27F9FA7AB8}" type="presParOf" srcId="{5AB413A6-F0CE-4F36-BD83-5E5F169FCC6B}" destId="{64E37F33-D33E-4BB1-BBC7-9A4982C3D4F8}" srcOrd="2" destOrd="0" presId="urn:microsoft.com/office/officeart/2005/8/layout/hList1"/>
    <dgm:cxn modelId="{0BDFB39B-9A69-4F35-904C-B701F89BA0DF}" type="presParOf" srcId="{64E37F33-D33E-4BB1-BBC7-9A4982C3D4F8}" destId="{C1001C69-DB15-46C1-ABB6-3973D57B5712}" srcOrd="0" destOrd="0" presId="urn:microsoft.com/office/officeart/2005/8/layout/hList1"/>
    <dgm:cxn modelId="{17303C9C-9C7A-45B4-AB59-3835FDB560D1}" type="presParOf" srcId="{64E37F33-D33E-4BB1-BBC7-9A4982C3D4F8}" destId="{91868592-4EE6-4AF1-896F-0B99B0F55A4C}" srcOrd="1" destOrd="0" presId="urn:microsoft.com/office/officeart/2005/8/layout/hList1"/>
    <dgm:cxn modelId="{41D9CB5D-AC34-4A09-B608-DAFDB6A73B2A}" type="presParOf" srcId="{5AB413A6-F0CE-4F36-BD83-5E5F169FCC6B}" destId="{0914C16A-20E5-4833-AB0F-E40C1D8F9F5E}" srcOrd="3" destOrd="0" presId="urn:microsoft.com/office/officeart/2005/8/layout/hList1"/>
    <dgm:cxn modelId="{E1BE615F-CE60-4216-AF60-4584C58DE417}" type="presParOf" srcId="{5AB413A6-F0CE-4F36-BD83-5E5F169FCC6B}" destId="{17687BD8-9498-44D1-8AF0-07177AFE92F0}" srcOrd="4" destOrd="0" presId="urn:microsoft.com/office/officeart/2005/8/layout/hList1"/>
    <dgm:cxn modelId="{81BF77DC-2CD4-4D68-924D-894B97E6B649}" type="presParOf" srcId="{17687BD8-9498-44D1-8AF0-07177AFE92F0}" destId="{4A6967D7-768D-4007-A89F-C8F84CB56C19}" srcOrd="0" destOrd="0" presId="urn:microsoft.com/office/officeart/2005/8/layout/hList1"/>
    <dgm:cxn modelId="{383CF334-1FE3-4EFF-AECA-E3FC298AFE8C}" type="presParOf" srcId="{17687BD8-9498-44D1-8AF0-07177AFE92F0}" destId="{617E4937-7BD2-481B-B385-D1A61CA44CE0}" srcOrd="1" destOrd="0" presId="urn:microsoft.com/office/officeart/2005/8/layout/h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EACA00-251E-4F72-B7EE-49664E0E97B2}">
      <dsp:nvSpPr>
        <dsp:cNvPr id="0" name=""/>
        <dsp:cNvSpPr/>
      </dsp:nvSpPr>
      <dsp:spPr>
        <a:xfrm>
          <a:off x="6541" y="0"/>
          <a:ext cx="857045" cy="84374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7CEE2D9-E8CE-4E27-9433-95C3B589341C}">
      <dsp:nvSpPr>
        <dsp:cNvPr id="0" name=""/>
        <dsp:cNvSpPr/>
      </dsp:nvSpPr>
      <dsp:spPr>
        <a:xfrm>
          <a:off x="6541" y="1019755"/>
          <a:ext cx="2448700" cy="9275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89000">
            <a:lnSpc>
              <a:spcPct val="100000"/>
            </a:lnSpc>
            <a:spcBef>
              <a:spcPct val="0"/>
            </a:spcBef>
            <a:spcAft>
              <a:spcPct val="35000"/>
            </a:spcAft>
            <a:buNone/>
            <a:defRPr b="1"/>
          </a:pPr>
          <a:r>
            <a:rPr lang="en-US" sz="2000" kern="1200" dirty="0"/>
            <a:t>It is a lot like being a doctor to your family members</a:t>
          </a:r>
        </a:p>
      </dsp:txBody>
      <dsp:txXfrm>
        <a:off x="6541" y="1019755"/>
        <a:ext cx="2448700" cy="927523"/>
      </dsp:txXfrm>
    </dsp:sp>
    <dsp:sp modelId="{369B3A3F-4268-4E14-BAC6-336F8132EEF7}">
      <dsp:nvSpPr>
        <dsp:cNvPr id="0" name=""/>
        <dsp:cNvSpPr/>
      </dsp:nvSpPr>
      <dsp:spPr>
        <a:xfrm>
          <a:off x="6541" y="2029141"/>
          <a:ext cx="2448700" cy="21285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11200">
            <a:lnSpc>
              <a:spcPct val="100000"/>
            </a:lnSpc>
            <a:spcBef>
              <a:spcPct val="0"/>
            </a:spcBef>
            <a:spcAft>
              <a:spcPct val="35000"/>
            </a:spcAft>
            <a:buNone/>
          </a:pPr>
          <a:r>
            <a:rPr lang="en-US" sz="1600" kern="1200"/>
            <a:t>Gaining clout inside your organization by doing things outside is not effective</a:t>
          </a:r>
        </a:p>
        <a:p>
          <a:pPr marL="0" lvl="0" indent="0" algn="l" defTabSz="711200">
            <a:lnSpc>
              <a:spcPct val="100000"/>
            </a:lnSpc>
            <a:spcBef>
              <a:spcPct val="0"/>
            </a:spcBef>
            <a:spcAft>
              <a:spcPct val="35000"/>
            </a:spcAft>
            <a:buNone/>
          </a:pPr>
          <a:r>
            <a:rPr lang="en-US" sz="1600" kern="1200" dirty="0"/>
            <a:t>Publishing outside your company won’t necessarily add work value</a:t>
          </a:r>
        </a:p>
        <a:p>
          <a:pPr marL="0" lvl="0" indent="0" algn="l" defTabSz="711200">
            <a:lnSpc>
              <a:spcPct val="100000"/>
            </a:lnSpc>
            <a:spcBef>
              <a:spcPct val="0"/>
            </a:spcBef>
            <a:spcAft>
              <a:spcPct val="35000"/>
            </a:spcAft>
            <a:buNone/>
          </a:pPr>
          <a:r>
            <a:rPr lang="en-US" sz="1600" kern="1200" dirty="0"/>
            <a:t>Only mixed with hard work will you get anything from it.</a:t>
          </a:r>
        </a:p>
      </dsp:txBody>
      <dsp:txXfrm>
        <a:off x="6541" y="2029141"/>
        <a:ext cx="2448700" cy="2128522"/>
      </dsp:txXfrm>
    </dsp:sp>
    <dsp:sp modelId="{1E67BCD5-412E-4327-A304-F1FFE9C33E0A}">
      <dsp:nvSpPr>
        <dsp:cNvPr id="0" name=""/>
        <dsp:cNvSpPr/>
      </dsp:nvSpPr>
      <dsp:spPr>
        <a:xfrm>
          <a:off x="2883763" y="0"/>
          <a:ext cx="857045" cy="84374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F364F0A-8E58-4BFB-8CED-5D0DDA1419F9}">
      <dsp:nvSpPr>
        <dsp:cNvPr id="0" name=""/>
        <dsp:cNvSpPr/>
      </dsp:nvSpPr>
      <dsp:spPr>
        <a:xfrm>
          <a:off x="2883763" y="1019755"/>
          <a:ext cx="2448700" cy="9275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89000">
            <a:lnSpc>
              <a:spcPct val="100000"/>
            </a:lnSpc>
            <a:spcBef>
              <a:spcPct val="0"/>
            </a:spcBef>
            <a:spcAft>
              <a:spcPct val="35000"/>
            </a:spcAft>
            <a:buNone/>
            <a:defRPr b="1"/>
          </a:pPr>
          <a:r>
            <a:rPr lang="en-US" sz="2000" kern="1200" dirty="0"/>
            <a:t>Potential Negative Impact</a:t>
          </a:r>
        </a:p>
      </dsp:txBody>
      <dsp:txXfrm>
        <a:off x="2883763" y="1019755"/>
        <a:ext cx="2448700" cy="927523"/>
      </dsp:txXfrm>
    </dsp:sp>
    <dsp:sp modelId="{1460346D-980B-4008-8FB4-9429E409E6B9}">
      <dsp:nvSpPr>
        <dsp:cNvPr id="0" name=""/>
        <dsp:cNvSpPr/>
      </dsp:nvSpPr>
      <dsp:spPr>
        <a:xfrm>
          <a:off x="2883763" y="2029141"/>
          <a:ext cx="2448700" cy="21285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11200">
            <a:lnSpc>
              <a:spcPct val="100000"/>
            </a:lnSpc>
            <a:spcBef>
              <a:spcPct val="0"/>
            </a:spcBef>
            <a:spcAft>
              <a:spcPct val="35000"/>
            </a:spcAft>
            <a:buNone/>
          </a:pPr>
          <a:r>
            <a:rPr lang="en-US" sz="1600" kern="1200"/>
            <a:t>Can be perceived negatively if not careful</a:t>
          </a:r>
        </a:p>
        <a:p>
          <a:pPr marL="0" lvl="0" indent="0" algn="l" defTabSz="711200">
            <a:lnSpc>
              <a:spcPct val="100000"/>
            </a:lnSpc>
            <a:spcBef>
              <a:spcPct val="0"/>
            </a:spcBef>
            <a:spcAft>
              <a:spcPct val="35000"/>
            </a:spcAft>
            <a:buNone/>
          </a:pPr>
          <a:r>
            <a:rPr lang="en-US" sz="1600" kern="1200"/>
            <a:t>May turn into being seen as a jerk</a:t>
          </a:r>
        </a:p>
      </dsp:txBody>
      <dsp:txXfrm>
        <a:off x="2883763" y="2029141"/>
        <a:ext cx="2448700" cy="2128522"/>
      </dsp:txXfrm>
    </dsp:sp>
    <dsp:sp modelId="{80ACA3AD-5C00-4C0B-8FAE-1D10A6FB2D36}">
      <dsp:nvSpPr>
        <dsp:cNvPr id="0" name=""/>
        <dsp:cNvSpPr/>
      </dsp:nvSpPr>
      <dsp:spPr>
        <a:xfrm>
          <a:off x="5760986" y="0"/>
          <a:ext cx="857045" cy="84374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8DF05C9-AFF9-418C-A9BC-C8D1A9678A69}">
      <dsp:nvSpPr>
        <dsp:cNvPr id="0" name=""/>
        <dsp:cNvSpPr/>
      </dsp:nvSpPr>
      <dsp:spPr>
        <a:xfrm>
          <a:off x="5760986" y="1019755"/>
          <a:ext cx="2448700" cy="9275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89000">
            <a:lnSpc>
              <a:spcPct val="100000"/>
            </a:lnSpc>
            <a:spcBef>
              <a:spcPct val="0"/>
            </a:spcBef>
            <a:spcAft>
              <a:spcPct val="35000"/>
            </a:spcAft>
            <a:buNone/>
            <a:defRPr b="1"/>
          </a:pPr>
          <a:r>
            <a:rPr lang="en-US" sz="2000" kern="1200"/>
            <a:t>Temporary Recognition</a:t>
          </a:r>
        </a:p>
      </dsp:txBody>
      <dsp:txXfrm>
        <a:off x="5760986" y="1019755"/>
        <a:ext cx="2448700" cy="927523"/>
      </dsp:txXfrm>
    </dsp:sp>
    <dsp:sp modelId="{47F6EE7E-9357-48C9-BF0F-D96C1F315D3A}">
      <dsp:nvSpPr>
        <dsp:cNvPr id="0" name=""/>
        <dsp:cNvSpPr/>
      </dsp:nvSpPr>
      <dsp:spPr>
        <a:xfrm>
          <a:off x="5760986" y="2029141"/>
          <a:ext cx="2448700" cy="21285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11200">
            <a:lnSpc>
              <a:spcPct val="100000"/>
            </a:lnSpc>
            <a:spcBef>
              <a:spcPct val="0"/>
            </a:spcBef>
            <a:spcAft>
              <a:spcPct val="35000"/>
            </a:spcAft>
            <a:buNone/>
          </a:pPr>
          <a:r>
            <a:rPr lang="en-US" sz="1600" kern="1200" dirty="0"/>
            <a:t>Celebration lasts only a few days</a:t>
          </a:r>
        </a:p>
        <a:p>
          <a:pPr marL="0" lvl="0" indent="0" algn="l" defTabSz="711200">
            <a:lnSpc>
              <a:spcPct val="100000"/>
            </a:lnSpc>
            <a:spcBef>
              <a:spcPct val="0"/>
            </a:spcBef>
            <a:spcAft>
              <a:spcPct val="35000"/>
            </a:spcAft>
            <a:buNone/>
          </a:pPr>
          <a:r>
            <a:rPr lang="en-US" sz="1600" kern="1200" dirty="0"/>
            <a:t>Writing a book is a lot of work, and you may just get a “meh”</a:t>
          </a:r>
        </a:p>
      </dsp:txBody>
      <dsp:txXfrm>
        <a:off x="5760986" y="2029141"/>
        <a:ext cx="2448700" cy="2128522"/>
      </dsp:txXfrm>
    </dsp:sp>
    <dsp:sp modelId="{EDCECF25-62E6-4705-A3F0-0ADE32E85039}">
      <dsp:nvSpPr>
        <dsp:cNvPr id="0" name=""/>
        <dsp:cNvSpPr/>
      </dsp:nvSpPr>
      <dsp:spPr>
        <a:xfrm>
          <a:off x="8638208" y="0"/>
          <a:ext cx="857045" cy="84374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C759996-DFEA-4257-BFC4-B0036C1FC5F6}">
      <dsp:nvSpPr>
        <dsp:cNvPr id="0" name=""/>
        <dsp:cNvSpPr/>
      </dsp:nvSpPr>
      <dsp:spPr>
        <a:xfrm>
          <a:off x="8638208" y="1019755"/>
          <a:ext cx="2448700" cy="9275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89000">
            <a:lnSpc>
              <a:spcPct val="100000"/>
            </a:lnSpc>
            <a:spcBef>
              <a:spcPct val="0"/>
            </a:spcBef>
            <a:spcAft>
              <a:spcPct val="35000"/>
            </a:spcAft>
            <a:buNone/>
            <a:defRPr b="1"/>
          </a:pPr>
          <a:r>
            <a:rPr lang="en-US" sz="2000" kern="1200"/>
            <a:t>Use Caution When Publishing</a:t>
          </a:r>
        </a:p>
      </dsp:txBody>
      <dsp:txXfrm>
        <a:off x="8638208" y="1019755"/>
        <a:ext cx="2448700" cy="927523"/>
      </dsp:txXfrm>
    </dsp:sp>
    <dsp:sp modelId="{4D3E0AF7-B94F-42DB-8AB1-381BFFBB65BD}">
      <dsp:nvSpPr>
        <dsp:cNvPr id="0" name=""/>
        <dsp:cNvSpPr/>
      </dsp:nvSpPr>
      <dsp:spPr>
        <a:xfrm>
          <a:off x="8638208" y="2029141"/>
          <a:ext cx="2448700" cy="21285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11200">
            <a:lnSpc>
              <a:spcPct val="100000"/>
            </a:lnSpc>
            <a:spcBef>
              <a:spcPct val="0"/>
            </a:spcBef>
            <a:spcAft>
              <a:spcPct val="35000"/>
            </a:spcAft>
            <a:buNone/>
          </a:pPr>
          <a:r>
            <a:rPr lang="en-US" sz="1600" kern="1200" dirty="0"/>
            <a:t>Handle coworkers and writing with care</a:t>
          </a:r>
        </a:p>
        <a:p>
          <a:pPr marL="0" lvl="0" indent="0" algn="l" defTabSz="711200">
            <a:lnSpc>
              <a:spcPct val="100000"/>
            </a:lnSpc>
            <a:spcBef>
              <a:spcPct val="0"/>
            </a:spcBef>
            <a:spcAft>
              <a:spcPct val="35000"/>
            </a:spcAft>
            <a:buNone/>
          </a:pPr>
          <a:r>
            <a:rPr lang="en-US" sz="1600" kern="1200" dirty="0"/>
            <a:t>Don’t use your coworkers as reference material (at least not in a recognizable way)</a:t>
          </a:r>
        </a:p>
      </dsp:txBody>
      <dsp:txXfrm>
        <a:off x="8638208" y="2029141"/>
        <a:ext cx="2448700" cy="212852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116825-BFC4-4659-9B89-6CFD311F4167}">
      <dsp:nvSpPr>
        <dsp:cNvPr id="0" name=""/>
        <dsp:cNvSpPr/>
      </dsp:nvSpPr>
      <dsp:spPr>
        <a:xfrm>
          <a:off x="51" y="11312"/>
          <a:ext cx="4913783" cy="1023733"/>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13792" rIns="199136" bIns="113792" numCol="1" spcCol="1270" anchor="ctr" anchorCtr="0">
          <a:noAutofit/>
        </a:bodyPr>
        <a:lstStyle/>
        <a:p>
          <a:pPr marL="0" lvl="0" indent="0" algn="ctr" defTabSz="1244600">
            <a:lnSpc>
              <a:spcPct val="90000"/>
            </a:lnSpc>
            <a:spcBef>
              <a:spcPct val="0"/>
            </a:spcBef>
            <a:spcAft>
              <a:spcPct val="35000"/>
            </a:spcAft>
            <a:buNone/>
          </a:pPr>
          <a:r>
            <a:rPr lang="en-US" sz="2800" kern="1200" dirty="0"/>
            <a:t>Importance of Aforementioned Clout</a:t>
          </a:r>
        </a:p>
      </dsp:txBody>
      <dsp:txXfrm>
        <a:off x="51" y="11312"/>
        <a:ext cx="4913783" cy="1023733"/>
      </dsp:txXfrm>
    </dsp:sp>
    <dsp:sp modelId="{135AA008-9930-44B0-96FF-4BBD093E55DE}">
      <dsp:nvSpPr>
        <dsp:cNvPr id="0" name=""/>
        <dsp:cNvSpPr/>
      </dsp:nvSpPr>
      <dsp:spPr>
        <a:xfrm>
          <a:off x="51" y="1035045"/>
          <a:ext cx="4913783" cy="3304980"/>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9352" tIns="149352" rIns="199136" bIns="224028" numCol="1" spcCol="1270" anchor="t" anchorCtr="0">
          <a:noAutofit/>
        </a:bodyPr>
        <a:lstStyle/>
        <a:p>
          <a:pPr marL="285750" lvl="1" indent="-285750" algn="l" defTabSz="1244600">
            <a:lnSpc>
              <a:spcPct val="90000"/>
            </a:lnSpc>
            <a:spcBef>
              <a:spcPct val="0"/>
            </a:spcBef>
            <a:spcAft>
              <a:spcPct val="15000"/>
            </a:spcAft>
            <a:buChar char="•"/>
          </a:pPr>
          <a:r>
            <a:rPr lang="en-US" sz="2800" kern="1200" dirty="0"/>
            <a:t>Monetizing writing can be tied to fame and clout</a:t>
          </a:r>
        </a:p>
        <a:p>
          <a:pPr marL="285750" lvl="1" indent="-285750" algn="l" defTabSz="1244600">
            <a:lnSpc>
              <a:spcPct val="90000"/>
            </a:lnSpc>
            <a:spcBef>
              <a:spcPct val="0"/>
            </a:spcBef>
            <a:spcAft>
              <a:spcPct val="15000"/>
            </a:spcAft>
            <a:buChar char="•"/>
          </a:pPr>
          <a:r>
            <a:rPr lang="en-US" sz="2800" kern="1200" dirty="0"/>
            <a:t>Clout shows people and clients what you can do</a:t>
          </a:r>
        </a:p>
        <a:p>
          <a:pPr marL="285750" lvl="1" indent="-285750" algn="l" defTabSz="1244600">
            <a:lnSpc>
              <a:spcPct val="90000"/>
            </a:lnSpc>
            <a:spcBef>
              <a:spcPct val="0"/>
            </a:spcBef>
            <a:spcAft>
              <a:spcPct val="15000"/>
            </a:spcAft>
            <a:buChar char="•"/>
          </a:pPr>
          <a:r>
            <a:rPr lang="en-US" sz="2800" kern="1200" dirty="0"/>
            <a:t>The more clout you get, the more likely to get paid writing </a:t>
          </a:r>
        </a:p>
      </dsp:txBody>
      <dsp:txXfrm>
        <a:off x="51" y="1035045"/>
        <a:ext cx="4913783" cy="3304980"/>
      </dsp:txXfrm>
    </dsp:sp>
    <dsp:sp modelId="{8FE3A830-FDD8-49CB-B0B4-862CDACEB30D}">
      <dsp:nvSpPr>
        <dsp:cNvPr id="0" name=""/>
        <dsp:cNvSpPr/>
      </dsp:nvSpPr>
      <dsp:spPr>
        <a:xfrm>
          <a:off x="5601764" y="11312"/>
          <a:ext cx="4913783" cy="1023733"/>
        </a:xfrm>
        <a:prstGeom prst="rect">
          <a:avLst/>
        </a:prstGeom>
        <a:solidFill>
          <a:schemeClr val="accent2">
            <a:hueOff val="-1455363"/>
            <a:satOff val="-83928"/>
            <a:lumOff val="8628"/>
            <a:alphaOff val="0"/>
          </a:schemeClr>
        </a:solidFill>
        <a:ln w="12700" cap="flat" cmpd="sng" algn="ctr">
          <a:solidFill>
            <a:schemeClr val="accent2">
              <a:hueOff val="-1455363"/>
              <a:satOff val="-83928"/>
              <a:lumOff val="862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13792" rIns="199136" bIns="113792" numCol="1" spcCol="1270" anchor="ctr" anchorCtr="0">
          <a:noAutofit/>
        </a:bodyPr>
        <a:lstStyle/>
        <a:p>
          <a:pPr marL="0" lvl="0" indent="0" algn="ctr" defTabSz="1244600">
            <a:lnSpc>
              <a:spcPct val="90000"/>
            </a:lnSpc>
            <a:spcBef>
              <a:spcPct val="0"/>
            </a:spcBef>
            <a:spcAft>
              <a:spcPct val="35000"/>
            </a:spcAft>
            <a:buNone/>
          </a:pPr>
          <a:r>
            <a:rPr lang="en-US" sz="2800" kern="1200" dirty="0"/>
            <a:t>Fortune through Writing</a:t>
          </a:r>
        </a:p>
      </dsp:txBody>
      <dsp:txXfrm>
        <a:off x="5601764" y="11312"/>
        <a:ext cx="4913783" cy="1023733"/>
      </dsp:txXfrm>
    </dsp:sp>
    <dsp:sp modelId="{A8173096-933C-486E-B2D6-6F4E8974B3DE}">
      <dsp:nvSpPr>
        <dsp:cNvPr id="0" name=""/>
        <dsp:cNvSpPr/>
      </dsp:nvSpPr>
      <dsp:spPr>
        <a:xfrm>
          <a:off x="5601764" y="1035045"/>
          <a:ext cx="4913783" cy="3304980"/>
        </a:xfrm>
        <a:prstGeom prst="rect">
          <a:avLst/>
        </a:prstGeom>
        <a:solidFill>
          <a:schemeClr val="accent2">
            <a:tint val="40000"/>
            <a:alpha val="90000"/>
            <a:hueOff val="-849226"/>
            <a:satOff val="-75346"/>
            <a:lumOff val="-769"/>
            <a:alphaOff val="0"/>
          </a:schemeClr>
        </a:solidFill>
        <a:ln w="12700" cap="flat" cmpd="sng" algn="ctr">
          <a:solidFill>
            <a:schemeClr val="accent2">
              <a:tint val="40000"/>
              <a:alpha val="90000"/>
              <a:hueOff val="-849226"/>
              <a:satOff val="-75346"/>
              <a:lumOff val="-76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9352" tIns="149352" rIns="199136" bIns="224028" numCol="1" spcCol="1270" anchor="t" anchorCtr="0">
          <a:noAutofit/>
        </a:bodyPr>
        <a:lstStyle/>
        <a:p>
          <a:pPr marL="285750" lvl="1" indent="-285750" algn="l" defTabSz="1244600">
            <a:lnSpc>
              <a:spcPct val="90000"/>
            </a:lnSpc>
            <a:spcBef>
              <a:spcPct val="0"/>
            </a:spcBef>
            <a:spcAft>
              <a:spcPct val="15000"/>
            </a:spcAft>
            <a:buChar char="•"/>
          </a:pPr>
          <a:r>
            <a:rPr lang="en-US" sz="2800" kern="1200" dirty="0"/>
            <a:t>Gaining fortune is possible, over time.</a:t>
          </a:r>
        </a:p>
        <a:p>
          <a:pPr marL="285750" lvl="1" indent="-285750" algn="l" defTabSz="1244600">
            <a:lnSpc>
              <a:spcPct val="90000"/>
            </a:lnSpc>
            <a:spcBef>
              <a:spcPct val="0"/>
            </a:spcBef>
            <a:spcAft>
              <a:spcPct val="15000"/>
            </a:spcAft>
            <a:buChar char="•"/>
          </a:pPr>
          <a:r>
            <a:rPr lang="en-US" sz="2800" kern="1200" dirty="0"/>
            <a:t>Generally, requires working for little or no direct remuneration</a:t>
          </a:r>
        </a:p>
      </dsp:txBody>
      <dsp:txXfrm>
        <a:off x="5601764" y="1035045"/>
        <a:ext cx="4913783" cy="330498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E3A830-FDD8-49CB-B0B4-862CDACEB30D}">
      <dsp:nvSpPr>
        <dsp:cNvPr id="0" name=""/>
        <dsp:cNvSpPr/>
      </dsp:nvSpPr>
      <dsp:spPr>
        <a:xfrm>
          <a:off x="3286" y="13554"/>
          <a:ext cx="3203971" cy="662400"/>
        </a:xfrm>
        <a:prstGeom prst="rect">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576" tIns="93472" rIns="163576" bIns="93472" numCol="1" spcCol="1270" anchor="ctr" anchorCtr="0">
          <a:noAutofit/>
        </a:bodyPr>
        <a:lstStyle/>
        <a:p>
          <a:pPr marL="0" lvl="0" indent="0" algn="ctr" defTabSz="1022350">
            <a:lnSpc>
              <a:spcPct val="90000"/>
            </a:lnSpc>
            <a:spcBef>
              <a:spcPct val="0"/>
            </a:spcBef>
            <a:spcAft>
              <a:spcPct val="35000"/>
            </a:spcAft>
            <a:buNone/>
          </a:pPr>
          <a:r>
            <a:rPr lang="en-US" sz="2300" kern="1200" dirty="0"/>
            <a:t>Get a job writing</a:t>
          </a:r>
        </a:p>
      </dsp:txBody>
      <dsp:txXfrm>
        <a:off x="3286" y="13554"/>
        <a:ext cx="3203971" cy="662400"/>
      </dsp:txXfrm>
    </dsp:sp>
    <dsp:sp modelId="{A8173096-933C-486E-B2D6-6F4E8974B3DE}">
      <dsp:nvSpPr>
        <dsp:cNvPr id="0" name=""/>
        <dsp:cNvSpPr/>
      </dsp:nvSpPr>
      <dsp:spPr>
        <a:xfrm>
          <a:off x="3286" y="675954"/>
          <a:ext cx="3203971" cy="3661830"/>
        </a:xfrm>
        <a:prstGeom prst="rect">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2682" tIns="122682" rIns="163576" bIns="184023" numCol="1" spcCol="1270" anchor="t" anchorCtr="0">
          <a:noAutofit/>
        </a:bodyPr>
        <a:lstStyle/>
        <a:p>
          <a:pPr marL="228600" lvl="1" indent="-228600" algn="l" defTabSz="1022350">
            <a:lnSpc>
              <a:spcPct val="90000"/>
            </a:lnSpc>
            <a:spcBef>
              <a:spcPct val="0"/>
            </a:spcBef>
            <a:spcAft>
              <a:spcPct val="15000"/>
            </a:spcAft>
            <a:buChar char="•"/>
          </a:pPr>
          <a:r>
            <a:rPr lang="en-US" sz="2300" kern="1200" dirty="0"/>
            <a:t>Documentation</a:t>
          </a:r>
        </a:p>
        <a:p>
          <a:pPr marL="228600" lvl="1" indent="-228600" algn="l" defTabSz="1022350">
            <a:lnSpc>
              <a:spcPct val="90000"/>
            </a:lnSpc>
            <a:spcBef>
              <a:spcPct val="0"/>
            </a:spcBef>
            <a:spcAft>
              <a:spcPct val="15000"/>
            </a:spcAft>
            <a:buChar char="•"/>
          </a:pPr>
          <a:r>
            <a:rPr lang="en-US" sz="2300" kern="1200" dirty="0"/>
            <a:t>Corporate blogs and other external communication</a:t>
          </a:r>
        </a:p>
        <a:p>
          <a:pPr marL="228600" lvl="1" indent="-228600" algn="l" defTabSz="1022350">
            <a:lnSpc>
              <a:spcPct val="90000"/>
            </a:lnSpc>
            <a:spcBef>
              <a:spcPct val="0"/>
            </a:spcBef>
            <a:spcAft>
              <a:spcPct val="15000"/>
            </a:spcAft>
            <a:buChar char="•"/>
          </a:pPr>
          <a:r>
            <a:rPr lang="en-US" sz="2300" kern="1200" dirty="0"/>
            <a:t>Marketing</a:t>
          </a:r>
        </a:p>
      </dsp:txBody>
      <dsp:txXfrm>
        <a:off x="3286" y="675954"/>
        <a:ext cx="3203971" cy="3661830"/>
      </dsp:txXfrm>
    </dsp:sp>
    <dsp:sp modelId="{C1001C69-DB15-46C1-ABB6-3973D57B5712}">
      <dsp:nvSpPr>
        <dsp:cNvPr id="0" name=""/>
        <dsp:cNvSpPr/>
      </dsp:nvSpPr>
      <dsp:spPr>
        <a:xfrm>
          <a:off x="3655814" y="13554"/>
          <a:ext cx="3203971" cy="662400"/>
        </a:xfrm>
        <a:prstGeom prst="rect">
          <a:avLst/>
        </a:prstGeom>
        <a:solidFill>
          <a:schemeClr val="accent5">
            <a:hueOff val="-3379271"/>
            <a:satOff val="-8710"/>
            <a:lumOff val="-5883"/>
            <a:alphaOff val="0"/>
          </a:schemeClr>
        </a:solidFill>
        <a:ln w="12700" cap="flat" cmpd="sng" algn="ctr">
          <a:solidFill>
            <a:schemeClr val="accent5">
              <a:hueOff val="-3379271"/>
              <a:satOff val="-8710"/>
              <a:lumOff val="-588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576" tIns="93472" rIns="163576" bIns="93472" numCol="1" spcCol="1270" anchor="ctr" anchorCtr="0">
          <a:noAutofit/>
        </a:bodyPr>
        <a:lstStyle/>
        <a:p>
          <a:pPr marL="0" lvl="0" indent="0" algn="ctr" defTabSz="1022350">
            <a:lnSpc>
              <a:spcPct val="90000"/>
            </a:lnSpc>
            <a:spcBef>
              <a:spcPct val="0"/>
            </a:spcBef>
            <a:spcAft>
              <a:spcPct val="35000"/>
            </a:spcAft>
            <a:buNone/>
          </a:pPr>
          <a:r>
            <a:rPr lang="en-US" sz="2300" kern="1200" dirty="0"/>
            <a:t>Write a book</a:t>
          </a:r>
        </a:p>
      </dsp:txBody>
      <dsp:txXfrm>
        <a:off x="3655814" y="13554"/>
        <a:ext cx="3203971" cy="662400"/>
      </dsp:txXfrm>
    </dsp:sp>
    <dsp:sp modelId="{91868592-4EE6-4AF1-896F-0B99B0F55A4C}">
      <dsp:nvSpPr>
        <dsp:cNvPr id="0" name=""/>
        <dsp:cNvSpPr/>
      </dsp:nvSpPr>
      <dsp:spPr>
        <a:xfrm>
          <a:off x="3655814" y="675954"/>
          <a:ext cx="3203971" cy="3661830"/>
        </a:xfrm>
        <a:prstGeom prst="rect">
          <a:avLst/>
        </a:prstGeom>
        <a:solidFill>
          <a:schemeClr val="accent5">
            <a:tint val="40000"/>
            <a:alpha val="90000"/>
            <a:hueOff val="-3369881"/>
            <a:satOff val="-11416"/>
            <a:lumOff val="-1464"/>
            <a:alphaOff val="0"/>
          </a:schemeClr>
        </a:solidFill>
        <a:ln w="12700" cap="flat" cmpd="sng" algn="ctr">
          <a:solidFill>
            <a:schemeClr val="accent5">
              <a:tint val="40000"/>
              <a:alpha val="90000"/>
              <a:hueOff val="-3369881"/>
              <a:satOff val="-11416"/>
              <a:lumOff val="-1464"/>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2682" tIns="122682" rIns="163576" bIns="184023" numCol="1" spcCol="1270" anchor="t" anchorCtr="0">
          <a:noAutofit/>
        </a:bodyPr>
        <a:lstStyle/>
        <a:p>
          <a:pPr marL="228600" lvl="1" indent="-228600" algn="l" defTabSz="1022350">
            <a:lnSpc>
              <a:spcPct val="90000"/>
            </a:lnSpc>
            <a:spcBef>
              <a:spcPct val="0"/>
            </a:spcBef>
            <a:spcAft>
              <a:spcPct val="15000"/>
            </a:spcAft>
            <a:buChar char="•"/>
          </a:pPr>
          <a:r>
            <a:rPr lang="en-US" sz="2300" kern="1200" dirty="0"/>
            <a:t>Find a publisher</a:t>
          </a:r>
        </a:p>
        <a:p>
          <a:pPr marL="228600" lvl="1" indent="-228600" algn="l" defTabSz="1022350">
            <a:lnSpc>
              <a:spcPct val="90000"/>
            </a:lnSpc>
            <a:spcBef>
              <a:spcPct val="0"/>
            </a:spcBef>
            <a:spcAft>
              <a:spcPct val="15000"/>
            </a:spcAft>
            <a:buChar char="•"/>
          </a:pPr>
          <a:r>
            <a:rPr lang="en-US" sz="2300" kern="1200" dirty="0"/>
            <a:t>Self publish</a:t>
          </a:r>
        </a:p>
        <a:p>
          <a:pPr marL="228600" lvl="1" indent="-228600" algn="l" defTabSz="1022350">
            <a:lnSpc>
              <a:spcPct val="90000"/>
            </a:lnSpc>
            <a:spcBef>
              <a:spcPct val="0"/>
            </a:spcBef>
            <a:spcAft>
              <a:spcPct val="15000"/>
            </a:spcAft>
            <a:buChar char="•"/>
          </a:pPr>
          <a:r>
            <a:rPr lang="en-US" sz="2300" kern="1200" dirty="0"/>
            <a:t>Consider writing your book as a series of blogs</a:t>
          </a:r>
        </a:p>
      </dsp:txBody>
      <dsp:txXfrm>
        <a:off x="3655814" y="675954"/>
        <a:ext cx="3203971" cy="3661830"/>
      </dsp:txXfrm>
    </dsp:sp>
    <dsp:sp modelId="{4A6967D7-768D-4007-A89F-C8F84CB56C19}">
      <dsp:nvSpPr>
        <dsp:cNvPr id="0" name=""/>
        <dsp:cNvSpPr/>
      </dsp:nvSpPr>
      <dsp:spPr>
        <a:xfrm>
          <a:off x="7308342" y="13554"/>
          <a:ext cx="3203971" cy="662400"/>
        </a:xfrm>
        <a:prstGeom prst="rect">
          <a:avLst/>
        </a:prstGeom>
        <a:solidFill>
          <a:schemeClr val="accent5">
            <a:hueOff val="-6758543"/>
            <a:satOff val="-17419"/>
            <a:lumOff val="-11765"/>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576" tIns="93472" rIns="163576" bIns="93472" numCol="1" spcCol="1270" anchor="ctr" anchorCtr="0">
          <a:noAutofit/>
        </a:bodyPr>
        <a:lstStyle/>
        <a:p>
          <a:pPr marL="0" lvl="0" indent="0" algn="ctr" defTabSz="1022350">
            <a:lnSpc>
              <a:spcPct val="90000"/>
            </a:lnSpc>
            <a:spcBef>
              <a:spcPct val="0"/>
            </a:spcBef>
            <a:spcAft>
              <a:spcPct val="35000"/>
            </a:spcAft>
            <a:buNone/>
          </a:pPr>
          <a:r>
            <a:rPr lang="en-US" sz="2300" kern="1200" dirty="0"/>
            <a:t>Getting your next gig</a:t>
          </a:r>
        </a:p>
      </dsp:txBody>
      <dsp:txXfrm>
        <a:off x="7308342" y="13554"/>
        <a:ext cx="3203971" cy="662400"/>
      </dsp:txXfrm>
    </dsp:sp>
    <dsp:sp modelId="{617E4937-7BD2-481B-B385-D1A61CA44CE0}">
      <dsp:nvSpPr>
        <dsp:cNvPr id="0" name=""/>
        <dsp:cNvSpPr/>
      </dsp:nvSpPr>
      <dsp:spPr>
        <a:xfrm>
          <a:off x="7308342" y="675954"/>
          <a:ext cx="3203971" cy="3661830"/>
        </a:xfrm>
        <a:prstGeom prst="rect">
          <a:avLst/>
        </a:prstGeom>
        <a:solidFill>
          <a:schemeClr val="accent5">
            <a:tint val="40000"/>
            <a:alpha val="90000"/>
            <a:hueOff val="-6739762"/>
            <a:satOff val="-22832"/>
            <a:lumOff val="-2928"/>
            <a:alphaOff val="0"/>
          </a:schemeClr>
        </a:solidFill>
        <a:ln w="12700" cap="flat" cmpd="sng" algn="ctr">
          <a:solidFill>
            <a:schemeClr val="accent5">
              <a:tint val="40000"/>
              <a:alpha val="90000"/>
              <a:hueOff val="-6739762"/>
              <a:satOff val="-22832"/>
              <a:lumOff val="-2928"/>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2682" tIns="122682" rIns="163576" bIns="184023" numCol="1" spcCol="1270" anchor="t" anchorCtr="0">
          <a:noAutofit/>
        </a:bodyPr>
        <a:lstStyle/>
        <a:p>
          <a:pPr marL="228600" lvl="1" indent="-228600" algn="l" defTabSz="1022350">
            <a:lnSpc>
              <a:spcPct val="90000"/>
            </a:lnSpc>
            <a:spcBef>
              <a:spcPct val="0"/>
            </a:spcBef>
            <a:spcAft>
              <a:spcPct val="15000"/>
            </a:spcAft>
            <a:buChar char="•"/>
          </a:pPr>
          <a:r>
            <a:rPr lang="en-US" sz="2300" kern="1200" dirty="0"/>
            <a:t>Putting your skills on display</a:t>
          </a:r>
        </a:p>
        <a:p>
          <a:pPr marL="228600" lvl="1" indent="-228600" algn="l" defTabSz="1022350">
            <a:lnSpc>
              <a:spcPct val="90000"/>
            </a:lnSpc>
            <a:spcBef>
              <a:spcPct val="0"/>
            </a:spcBef>
            <a:spcAft>
              <a:spcPct val="15000"/>
            </a:spcAft>
            <a:buChar char="•"/>
          </a:pPr>
          <a:r>
            <a:rPr lang="en-US" sz="2300" kern="1200" dirty="0"/>
            <a:t>Helps in job hunting by showcasing your work on blogs and social media</a:t>
          </a:r>
        </a:p>
        <a:p>
          <a:pPr marL="457200" lvl="2" indent="-228600" algn="l" defTabSz="1022350">
            <a:lnSpc>
              <a:spcPct val="90000"/>
            </a:lnSpc>
            <a:spcBef>
              <a:spcPct val="0"/>
            </a:spcBef>
            <a:spcAft>
              <a:spcPct val="15000"/>
            </a:spcAft>
            <a:buChar char="•"/>
          </a:pPr>
          <a:r>
            <a:rPr lang="en-US" sz="2300" kern="1200" dirty="0"/>
            <a:t>You might actually have helped one of the people interviewing you.</a:t>
          </a:r>
        </a:p>
      </dsp:txBody>
      <dsp:txXfrm>
        <a:off x="7308342" y="675954"/>
        <a:ext cx="3203971" cy="3661830"/>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13E60FC-2831-4BC1-A0C9-5E10B3A14B9D}" type="datetimeFigureOut">
              <a:rPr lang="en-US" smtClean="0"/>
              <a:t>8/13/2024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2962B37-46D3-464C-B76D-E86D239DB20B}" type="slidenum">
              <a:rPr lang="en-US" smtClean="0"/>
              <a:t>‹#›</a:t>
            </a:fld>
            <a:endParaRPr lang="en-US"/>
          </a:p>
        </p:txBody>
      </p:sp>
    </p:spTree>
    <p:extLst>
      <p:ext uri="{BB962C8B-B14F-4D97-AF65-F5344CB8AC3E}">
        <p14:creationId xmlns:p14="http://schemas.microsoft.com/office/powerpoint/2010/main" val="1310453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presentation was automatically generated by PowerPoint Copilot based on content found in this document:
https://redgate365-my.sharepoint.com/personal/louis_davidson_red-gate_com/Documents/Temp/PRESENATION%20NOTES.docx
AI-generated content may be incorrect.</a:t>
            </a:r>
          </a:p>
        </p:txBody>
      </p:sp>
      <p:sp>
        <p:nvSpPr>
          <p:cNvPr id="4" name="Slide Number Placeholder 3"/>
          <p:cNvSpPr>
            <a:spLocks noGrp="1"/>
          </p:cNvSpPr>
          <p:nvPr>
            <p:ph type="sldNum" sz="quarter" idx="5"/>
          </p:nvPr>
        </p:nvSpPr>
        <p:spPr/>
        <p:txBody>
          <a:bodyPr/>
          <a:lstStyle/>
          <a:p>
            <a:fld id="{F0BB50E7-8E5B-4E16-BA6C-EF9D2756286B}" type="slidenum">
              <a:rPr lang="en-US" smtClean="0"/>
              <a:t>1</a:t>
            </a:fld>
            <a:endParaRPr lang="en-US"/>
          </a:p>
        </p:txBody>
      </p:sp>
    </p:spTree>
    <p:extLst>
      <p:ext uri="{BB962C8B-B14F-4D97-AF65-F5344CB8AC3E}">
        <p14:creationId xmlns:p14="http://schemas.microsoft.com/office/powerpoint/2010/main" val="27384583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Learning new things is crucial for writing. It requires going beyond current knowledge and sharing it. For example, knowing one way to back up a database is good, but understanding why it's used over others enriches the story. This helps in learning more methods, creating more content, and covering various aspects of recovery.
Original Content:
• Learn new things - 100%
Learning new things (100). One of the big values of writing is that you need to learn more than you currently know and then share it.
So say you’re writing on back ups. And say you know one way to back up the database and that’s probably you know all you need for your job. That may be all you need and you are great at it. And you can write on that one way
But it helps to know why you are doing it that way instead of others methods. Then your story gets richer. And then you learn about the other ways and realize they are better, or not. Now you have more blogs, and more knowledge if another org does it a different way. And you can cover more and more about recovery, and how you do this and that etc.
</a:t>
            </a:r>
          </a:p>
        </p:txBody>
      </p:sp>
      <p:sp>
        <p:nvSpPr>
          <p:cNvPr id="4" name="Slide Number Placeholder 3"/>
          <p:cNvSpPr>
            <a:spLocks noGrp="1"/>
          </p:cNvSpPr>
          <p:nvPr>
            <p:ph type="sldNum" sz="quarter" idx="5"/>
          </p:nvPr>
        </p:nvSpPr>
        <p:spPr/>
        <p:txBody>
          <a:bodyPr/>
          <a:lstStyle/>
          <a:p>
            <a:fld id="{F0BB50E7-8E5B-4E16-BA6C-EF9D2756286B}" type="slidenum">
              <a:rPr lang="en-US" smtClean="0"/>
              <a:t>17</a:t>
            </a:fld>
            <a:endParaRPr lang="en-US"/>
          </a:p>
        </p:txBody>
      </p:sp>
    </p:spTree>
    <p:extLst>
      <p:ext uri="{BB962C8B-B14F-4D97-AF65-F5344CB8AC3E}">
        <p14:creationId xmlns:p14="http://schemas.microsoft.com/office/powerpoint/2010/main" val="35933336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Helping others can make you feel good, but it can be challenging. The most useful feedback is often bad feedback from reputable sources. Praise from these sources is also valuable. Support fellow writers by giving kudos and links. Be part of the community and strive to be your best.
Original Content:
• Helping other and feeling good about it - 50%.
Helping other and feeling good about it (50) - So I was at 50% because people suck.
The best feedback is bad…
Maybe I should say. The most useful feedback is bad feedback…from reputable, friendly sources.
We all make mistakes, we have things wrong, typos perhaps? But often just flat out wrong idea.
Second best is praise from those same people.
As a writer, give other writers kudos. And links. You are in competition, sure.  But it isn’t that kind of competition. It is one where you want to squeak out a victory by increasing your abilities and increasing others abilities too.
Brent Ozar shares links to pump up others. You should too.
Be a part of the community, and try to be the best you.
</a:t>
            </a:r>
          </a:p>
        </p:txBody>
      </p:sp>
      <p:sp>
        <p:nvSpPr>
          <p:cNvPr id="4" name="Slide Number Placeholder 3"/>
          <p:cNvSpPr>
            <a:spLocks noGrp="1"/>
          </p:cNvSpPr>
          <p:nvPr>
            <p:ph type="sldNum" sz="quarter" idx="5"/>
          </p:nvPr>
        </p:nvSpPr>
        <p:spPr/>
        <p:txBody>
          <a:bodyPr/>
          <a:lstStyle/>
          <a:p>
            <a:fld id="{F0BB50E7-8E5B-4E16-BA6C-EF9D2756286B}" type="slidenum">
              <a:rPr lang="en-US" smtClean="0"/>
              <a:t>19</a:t>
            </a:fld>
            <a:endParaRPr lang="en-US"/>
          </a:p>
        </p:txBody>
      </p:sp>
    </p:spTree>
    <p:extLst>
      <p:ext uri="{BB962C8B-B14F-4D97-AF65-F5344CB8AC3E}">
        <p14:creationId xmlns:p14="http://schemas.microsoft.com/office/powerpoint/2010/main" val="40498866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Always take and honor feedback, whether it's good, bad, or ugly. However, don't feed the trolls after midnight. Focus on meaningful feedback and ignore unconstructive criticism.
Original Content:
I will leave you with this final thought.
Take and honor feedback. Good, bad, and ugly. But don’t feed the trolls after midnight. Midnight on January 1, 1900.
</a:t>
            </a:r>
          </a:p>
        </p:txBody>
      </p:sp>
      <p:sp>
        <p:nvSpPr>
          <p:cNvPr id="4" name="Slide Number Placeholder 3"/>
          <p:cNvSpPr>
            <a:spLocks noGrp="1"/>
          </p:cNvSpPr>
          <p:nvPr>
            <p:ph type="sldNum" sz="quarter" idx="5"/>
          </p:nvPr>
        </p:nvSpPr>
        <p:spPr/>
        <p:txBody>
          <a:bodyPr/>
          <a:lstStyle/>
          <a:p>
            <a:fld id="{F0BB50E7-8E5B-4E16-BA6C-EF9D2756286B}" type="slidenum">
              <a:rPr lang="en-US" smtClean="0"/>
              <a:t>20</a:t>
            </a:fld>
            <a:endParaRPr lang="en-US"/>
          </a:p>
        </p:txBody>
      </p:sp>
    </p:spTree>
    <p:extLst>
      <p:ext uri="{BB962C8B-B14F-4D97-AF65-F5344CB8AC3E}">
        <p14:creationId xmlns:p14="http://schemas.microsoft.com/office/powerpoint/2010/main" val="42399050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[twitter] Slides will be on drsql.org in the presentations area for this and the keynote as soon as I can get them out there. @</a:t>
            </a:r>
            <a:r>
              <a:rPr lang="en-US" i="1" dirty="0" err="1"/>
              <a:t>rm</a:t>
            </a:r>
            <a:r>
              <a:rPr lang="en-US" b="1" i="1" dirty="0" err="1"/>
              <a:t>techtrifecta</a:t>
            </a:r>
            <a:r>
              <a:rPr lang="en-US" b="1" i="1" dirty="0"/>
              <a:t> </a:t>
            </a:r>
            <a:r>
              <a:rPr lang="en-US" dirty="0"/>
              <a:t>[/twitter]</a:t>
            </a:r>
          </a:p>
          <a:p>
            <a:endParaRPr lang="en-US" dirty="0"/>
          </a:p>
        </p:txBody>
      </p:sp>
      <p:sp>
        <p:nvSpPr>
          <p:cNvPr id="4" name="Slide Number Placeholder 3"/>
          <p:cNvSpPr>
            <a:spLocks noGrp="1"/>
          </p:cNvSpPr>
          <p:nvPr>
            <p:ph type="sldNum" sz="quarter" idx="10"/>
          </p:nvPr>
        </p:nvSpPr>
        <p:spPr/>
        <p:txBody>
          <a:bodyPr/>
          <a:lstStyle/>
          <a:p>
            <a:fld id="{17C4A860-8E55-4793-B9FA-53BB072A21AD}" type="slidenum">
              <a:rPr lang="en-US" smtClean="0"/>
              <a:pPr/>
              <a:t>22</a:t>
            </a:fld>
            <a:endParaRPr lang="en-US"/>
          </a:p>
        </p:txBody>
      </p:sp>
    </p:spTree>
    <p:extLst>
      <p:ext uri="{BB962C8B-B14F-4D97-AF65-F5344CB8AC3E}">
        <p14:creationId xmlns:p14="http://schemas.microsoft.com/office/powerpoint/2010/main" val="25239408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session will explore why I love and dislike writing, misconceptions about its value, and reasons others avoid it. We'll discuss personal enjoyment, creative expression, writer's block, and more.
Original Content:
This session will cover many of the reasons I love writing, and some of the reasons why I don’t. More importantly, it will cover some reasons you might think are valuable, but aren’t. It will also cover some of the reasons why some other people have told me they don’t get into it.
</a:t>
            </a:r>
          </a:p>
        </p:txBody>
      </p:sp>
      <p:sp>
        <p:nvSpPr>
          <p:cNvPr id="4" name="Slide Number Placeholder 3"/>
          <p:cNvSpPr>
            <a:spLocks noGrp="1"/>
          </p:cNvSpPr>
          <p:nvPr>
            <p:ph type="sldNum" sz="quarter" idx="5"/>
          </p:nvPr>
        </p:nvSpPr>
        <p:spPr/>
        <p:txBody>
          <a:bodyPr/>
          <a:lstStyle/>
          <a:p>
            <a:fld id="{F0BB50E7-8E5B-4E16-BA6C-EF9D2756286B}" type="slidenum">
              <a:rPr lang="en-US" smtClean="0"/>
              <a:t>23</a:t>
            </a:fld>
            <a:endParaRPr lang="en-US"/>
          </a:p>
        </p:txBody>
      </p:sp>
    </p:spTree>
    <p:extLst>
      <p:ext uri="{BB962C8B-B14F-4D97-AF65-F5344CB8AC3E}">
        <p14:creationId xmlns:p14="http://schemas.microsoft.com/office/powerpoint/2010/main" val="14810142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2"/>
          <p:cNvSpPr>
            <a:spLocks noGrp="1"/>
          </p:cNvSpPr>
          <p:nvPr>
            <p:ph type="body" idx="1"/>
          </p:nvPr>
        </p:nvSpPr>
        <p:spPr/>
        <p:txBody>
          <a:bodyPr>
            <a:normAutofit/>
          </a:bodyPr>
          <a:lstStyle/>
          <a:p>
            <a:endParaRPr lang="en-IN" dirty="0"/>
          </a:p>
        </p:txBody>
      </p:sp>
    </p:spTree>
    <p:extLst>
      <p:ext uri="{BB962C8B-B14F-4D97-AF65-F5344CB8AC3E}">
        <p14:creationId xmlns:p14="http://schemas.microsoft.com/office/powerpoint/2010/main" val="28661783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presentation will be in a quiz format using an app. I will present reasons and gather your feedback to understand your thoughts.
Original Content:
The presentation will be sort of formatted  as a quiz (use an app?). Because as I put up reasons, I want your feedback to see what you were thinking.
</a:t>
            </a:r>
          </a:p>
        </p:txBody>
      </p:sp>
      <p:sp>
        <p:nvSpPr>
          <p:cNvPr id="4" name="Slide Number Placeholder 3"/>
          <p:cNvSpPr>
            <a:spLocks noGrp="1"/>
          </p:cNvSpPr>
          <p:nvPr>
            <p:ph type="sldNum" sz="quarter" idx="5"/>
          </p:nvPr>
        </p:nvSpPr>
        <p:spPr/>
        <p:txBody>
          <a:bodyPr/>
          <a:lstStyle/>
          <a:p>
            <a:fld id="{F0BB50E7-8E5B-4E16-BA6C-EF9D2756286B}" type="slidenum">
              <a:rPr lang="en-US" smtClean="0"/>
              <a:t>3</a:t>
            </a:fld>
            <a:endParaRPr lang="en-US"/>
          </a:p>
        </p:txBody>
      </p:sp>
    </p:spTree>
    <p:extLst>
      <p:ext uri="{BB962C8B-B14F-4D97-AF65-F5344CB8AC3E}">
        <p14:creationId xmlns:p14="http://schemas.microsoft.com/office/powerpoint/2010/main" val="7832511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Fame in writing is possible but should not be the main goal. Write about your passions and be consistent. Examples include Brent Ozar, Aaron Bertrand, and Itzik Ben Gan. Fame requires hard work and time.
Original Content:
• Fame - 25% true
Fame -(25)  It is possible, but don’t make it your goal. Write about your passion, the tools you love, techniques you love etc.
Fame happens. Brent Ozar is famous famous. People know whom I am. You probably have read Aaron Bertrand’s posts. Aaron posts on Simple Talk, and gets more hits than others. Same with Itzik Ben Gan.  I don’t really advertise…they just get more hits than others because they have done this for a long time, chose their topics, AND did it consistently.
So yeah, fame is available but it is also hard, long work
</a:t>
            </a:r>
          </a:p>
        </p:txBody>
      </p:sp>
      <p:sp>
        <p:nvSpPr>
          <p:cNvPr id="4" name="Slide Number Placeholder 3"/>
          <p:cNvSpPr>
            <a:spLocks noGrp="1"/>
          </p:cNvSpPr>
          <p:nvPr>
            <p:ph type="sldNum" sz="quarter" idx="5"/>
          </p:nvPr>
        </p:nvSpPr>
        <p:spPr/>
        <p:txBody>
          <a:bodyPr/>
          <a:lstStyle/>
          <a:p>
            <a:fld id="{F0BB50E7-8E5B-4E16-BA6C-EF9D2756286B}" type="slidenum">
              <a:rPr lang="en-US" smtClean="0"/>
              <a:t>5</a:t>
            </a:fld>
            <a:endParaRPr lang="en-US"/>
          </a:p>
        </p:txBody>
      </p:sp>
    </p:spTree>
    <p:extLst>
      <p:ext uri="{BB962C8B-B14F-4D97-AF65-F5344CB8AC3E}">
        <p14:creationId xmlns:p14="http://schemas.microsoft.com/office/powerpoint/2010/main" val="15157102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Writing is one of the best ways to gain community clout as it shows your skills to a larger audience. Presenting is also effective but reaches fewer people. Combining writing and speaking can enhance your community clout even further.
Original Content:
• Community Clout - 90% true
Community Clout (90% true) - One of the best way to get clout in the community is to write.  You might think it’s presenting and that is great too. I am not up here for my health. But the fact is that shows your skills to 30 people. writing shows your skills to many more people writing stuff about speaking and the topics are speaking about put them together and your community clout goes up even higher so absolutely community clout is a big one.
</a:t>
            </a:r>
          </a:p>
        </p:txBody>
      </p:sp>
      <p:sp>
        <p:nvSpPr>
          <p:cNvPr id="4" name="Slide Number Placeholder 3"/>
          <p:cNvSpPr>
            <a:spLocks noGrp="1"/>
          </p:cNvSpPr>
          <p:nvPr>
            <p:ph type="sldNum" sz="quarter" idx="5"/>
          </p:nvPr>
        </p:nvSpPr>
        <p:spPr/>
        <p:txBody>
          <a:bodyPr/>
          <a:lstStyle/>
          <a:p>
            <a:fld id="{F0BB50E7-8E5B-4E16-BA6C-EF9D2756286B}" type="slidenum">
              <a:rPr lang="en-US" smtClean="0"/>
              <a:t>7</a:t>
            </a:fld>
            <a:endParaRPr lang="en-US"/>
          </a:p>
        </p:txBody>
      </p:sp>
    </p:spTree>
    <p:extLst>
      <p:ext uri="{BB962C8B-B14F-4D97-AF65-F5344CB8AC3E}">
        <p14:creationId xmlns:p14="http://schemas.microsoft.com/office/powerpoint/2010/main" val="37846207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Gaining clout by doing things outside your organization is not effective. Publishing outside your company won't add significant value and can be perceived negatively. Temporary recognition lasts only a few days. Handle coworkers and writing with care, as blogging or writing a book is not always impressive.
Original Content:
• Office Clout (Full Time Version) - 10% true
Office Clout (10% true) - So I said this was 10% and that’s possibly even high. What are things you should never try to do is try to gain clout inside your organization by doing things outside your organization.
I mean it doesn’t hurt (like people don’t think less of you TECHNICALLY because you publish outside of your company, but also it’s not gonna be the big value you think.
No person is a profit is their own town.  If you’re not careful, it can have the opposite effect and how smart you are turns into you being a jerk.So it is never gonna be celebrated more than a few days.
So when you’re publishing stuff,  use kid gloves when you’re dealing with your coworkers and you’re writing. popping up with I’ve got a blog on that or I wrote the book on that is not the flex. You’re gonna hope it is most likely.
</a:t>
            </a:r>
          </a:p>
        </p:txBody>
      </p:sp>
      <p:sp>
        <p:nvSpPr>
          <p:cNvPr id="4" name="Slide Number Placeholder 3"/>
          <p:cNvSpPr>
            <a:spLocks noGrp="1"/>
          </p:cNvSpPr>
          <p:nvPr>
            <p:ph type="sldNum" sz="quarter" idx="5"/>
          </p:nvPr>
        </p:nvSpPr>
        <p:spPr/>
        <p:txBody>
          <a:bodyPr/>
          <a:lstStyle/>
          <a:p>
            <a:fld id="{F0BB50E7-8E5B-4E16-BA6C-EF9D2756286B}" type="slidenum">
              <a:rPr lang="en-US" smtClean="0"/>
              <a:t>10</a:t>
            </a:fld>
            <a:endParaRPr lang="en-US"/>
          </a:p>
        </p:txBody>
      </p:sp>
    </p:spTree>
    <p:extLst>
      <p:ext uri="{BB962C8B-B14F-4D97-AF65-F5344CB8AC3E}">
        <p14:creationId xmlns:p14="http://schemas.microsoft.com/office/powerpoint/2010/main" val="24516827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Gaining fortune through writing is possible but often requires working for little pay. Platforms like Medium.com can help monetize writing. Clout is important as it showcases your work to potential clients and helps in job hunting.
Original Content:
• Fortune - &gt; 15% true
Fortune Another 15% - This one’s complicated and can be tied to fame a little bit. Yes, you can get fortune but mostly you’re going to work for nothing, or perhaps a pittance. There’s a couple of ways to monetize your writing, but most of that ties back to clout, but there are ones that pay money.
One is medium.com that’s a really good example and another one I’m not </a:t>
            </a:r>
            <a:r>
              <a:rPr lang="en-US" dirty="0" err="1"/>
              <a:t>gonna</a:t>
            </a:r>
            <a:r>
              <a:rPr lang="en-US" dirty="0"/>
              <a:t> share here now.
The fortune you’re </a:t>
            </a:r>
            <a:r>
              <a:rPr lang="en-US" dirty="0" err="1"/>
              <a:t>gonna</a:t>
            </a:r>
            <a:r>
              <a:rPr lang="en-US" dirty="0"/>
              <a:t> make is tied to cloth as it </a:t>
            </a:r>
            <a:r>
              <a:rPr lang="en-US" dirty="0" err="1"/>
              <a:t>showa</a:t>
            </a:r>
            <a:r>
              <a:rPr lang="en-US" dirty="0"/>
              <a:t> people and clients what you can do. When you are looking fort a job you can say ”look here’s what I’ve done” and they can go read it and see what you’ve done on your blog and social media and things like that, social media do dances and things like that
</a:t>
            </a:r>
          </a:p>
        </p:txBody>
      </p:sp>
      <p:sp>
        <p:nvSpPr>
          <p:cNvPr id="4" name="Slide Number Placeholder 3"/>
          <p:cNvSpPr>
            <a:spLocks noGrp="1"/>
          </p:cNvSpPr>
          <p:nvPr>
            <p:ph type="sldNum" sz="quarter" idx="5"/>
          </p:nvPr>
        </p:nvSpPr>
        <p:spPr/>
        <p:txBody>
          <a:bodyPr/>
          <a:lstStyle/>
          <a:p>
            <a:fld id="{F0BB50E7-8E5B-4E16-BA6C-EF9D2756286B}" type="slidenum">
              <a:rPr lang="en-US" smtClean="0"/>
              <a:t>12</a:t>
            </a:fld>
            <a:endParaRPr lang="en-US"/>
          </a:p>
        </p:txBody>
      </p:sp>
    </p:spTree>
    <p:extLst>
      <p:ext uri="{BB962C8B-B14F-4D97-AF65-F5344CB8AC3E}">
        <p14:creationId xmlns:p14="http://schemas.microsoft.com/office/powerpoint/2010/main" val="20916673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Gaining fortune through writing is possible but often requires working for little pay. Platforms like Medium.com can help monetize writing. Clout is important as it showcases your work to potential clients and helps in job hunting.
Original Content:
• Fortune - &gt; 15% true
Fortune Another 15% - This one’s complicated and can be tied to fame a little bit. Yes, you can get fortune but mostly you’re going to work for nothing, or perhaps a pittance. There’s a couple of ways to monetize your writing, but most of that ties back to clout, but there are ones that pay money.
One is medium.com that’s a really good example and another one I’m not </a:t>
            </a:r>
            <a:r>
              <a:rPr lang="en-US" dirty="0" err="1"/>
              <a:t>gonna</a:t>
            </a:r>
            <a:r>
              <a:rPr lang="en-US" dirty="0"/>
              <a:t> share here now.
The fortune you’re </a:t>
            </a:r>
            <a:r>
              <a:rPr lang="en-US" dirty="0" err="1"/>
              <a:t>gonna</a:t>
            </a:r>
            <a:r>
              <a:rPr lang="en-US" dirty="0"/>
              <a:t> make is tied to cloth as it </a:t>
            </a:r>
            <a:r>
              <a:rPr lang="en-US" dirty="0" err="1"/>
              <a:t>showa</a:t>
            </a:r>
            <a:r>
              <a:rPr lang="en-US" dirty="0"/>
              <a:t> people and clients what you can do. When you are looking fort a job you can say ”look here’s what I’ve done” and they can go read it and see what you’ve done on your blog and social media and things like that, social media do dances and things like that
</a:t>
            </a:r>
          </a:p>
        </p:txBody>
      </p:sp>
      <p:sp>
        <p:nvSpPr>
          <p:cNvPr id="4" name="Slide Number Placeholder 3"/>
          <p:cNvSpPr>
            <a:spLocks noGrp="1"/>
          </p:cNvSpPr>
          <p:nvPr>
            <p:ph type="sldNum" sz="quarter" idx="5"/>
          </p:nvPr>
        </p:nvSpPr>
        <p:spPr/>
        <p:txBody>
          <a:bodyPr/>
          <a:lstStyle/>
          <a:p>
            <a:fld id="{F0BB50E7-8E5B-4E16-BA6C-EF9D2756286B}" type="slidenum">
              <a:rPr lang="en-US" smtClean="0"/>
              <a:t>13</a:t>
            </a:fld>
            <a:endParaRPr lang="en-US"/>
          </a:p>
        </p:txBody>
      </p:sp>
    </p:spTree>
    <p:extLst>
      <p:ext uri="{BB962C8B-B14F-4D97-AF65-F5344CB8AC3E}">
        <p14:creationId xmlns:p14="http://schemas.microsoft.com/office/powerpoint/2010/main" val="5693001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Knowledge portability is 99% true if published on personal time and allowed by the company. Ensure company policies permit this as some may claim ownership. Avoid presenting proprietary information unless used as enticement for future purchases.
Original Content:
• Knowledge portability -99% true
Knowledge portability (99%)-  if you write on it and you publish it AND you don’t do it on Company time AND  you’re allowed to by your company
Then you (and the world really)   own that information because you put it out on the web and that makes it  so when you leave and you’ve written a cool algorithm you don’t lose it.
Warning: make sure this is allowed.
In some cases, your company owns everything you create.
Presenting as well like I always tell people don’t present on the topic and give examples and say things like oh no I’m showing you proprietary things unless you’re showing the propriety things as kind of enticement to purchase something in the future what basically doing is saying watch quick I can’t share this. Good luck.
</a:t>
            </a:r>
          </a:p>
        </p:txBody>
      </p:sp>
      <p:sp>
        <p:nvSpPr>
          <p:cNvPr id="4" name="Slide Number Placeholder 3"/>
          <p:cNvSpPr>
            <a:spLocks noGrp="1"/>
          </p:cNvSpPr>
          <p:nvPr>
            <p:ph type="sldNum" sz="quarter" idx="5"/>
          </p:nvPr>
        </p:nvSpPr>
        <p:spPr/>
        <p:txBody>
          <a:bodyPr/>
          <a:lstStyle/>
          <a:p>
            <a:fld id="{F0BB50E7-8E5B-4E16-BA6C-EF9D2756286B}" type="slidenum">
              <a:rPr lang="en-US" smtClean="0"/>
              <a:t>15</a:t>
            </a:fld>
            <a:endParaRPr lang="en-US"/>
          </a:p>
        </p:txBody>
      </p:sp>
    </p:spTree>
    <p:extLst>
      <p:ext uri="{BB962C8B-B14F-4D97-AF65-F5344CB8AC3E}">
        <p14:creationId xmlns:p14="http://schemas.microsoft.com/office/powerpoint/2010/main" val="39043349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55A5808-3B61-48CC-92EF-85AC2E0DFA56}" type="datetime2">
              <a:rPr lang="en-US" smtClean="0"/>
              <a:t>Tuesday, August 13, 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8019223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5E98AF-4574-4509-BF7A-519ACD5BF826}" type="datetime2">
              <a:rPr lang="en-US" smtClean="0"/>
              <a:t>Tuesday, August 13, 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17965068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3DD97D4-9636-490F-85D0-E926C2B6F3B1}" type="datetime2">
              <a:rPr lang="en-US" smtClean="0"/>
              <a:t>Tuesday, August 13, 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38336658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F3AF3C6-0FD4-4939-991C-00DDE5C56815}" type="datetime2">
              <a:rPr lang="en-US" smtClean="0"/>
              <a:t>Tuesday, August 13, 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42236725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6807482-8128-47C6-A8DD-6452B0291CFF}" type="datetime2">
              <a:rPr lang="en-US" smtClean="0"/>
              <a:t>Tuesday, August 13, 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2846083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7903F25-275E-41DE-BE3B-EBF0DB49F9B1}" type="datetime2">
              <a:rPr lang="en-US" smtClean="0"/>
              <a:t>Tuesday, August 13, 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37001359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E475572-4A44-4171-84AA-64D42C8050A6}" type="datetime2">
              <a:rPr lang="en-US" smtClean="0"/>
              <a:t>Tuesday, August 13, 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42280915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4C1612E-528E-4FD5-9E9E-E15F1108F171}" type="datetime2">
              <a:rPr lang="en-US" smtClean="0"/>
              <a:t>Tuesday, August 13, 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32895430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4F6D862-A06D-436F-A92E-EBAAD50B6E50}" type="datetime2">
              <a:rPr lang="en-US" smtClean="0"/>
              <a:t>Tuesday, August 13, 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6316733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73E0B7D-2260-4809-8F0A-9E5F3E24F169}" type="datetime2">
              <a:rPr lang="en-US" smtClean="0"/>
              <a:t>Tuesday, August 13, 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25221641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C8E4735-C637-46A3-94EB-AB3AC4188D2F}" type="datetime2">
              <a:rPr lang="en-US" smtClean="0"/>
              <a:t>Tuesday, August 13, 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29782504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E0C963C-C1DB-4AFD-9DDC-0691666BF49B}" type="datetime2">
              <a:rPr lang="en-US" smtClean="0"/>
              <a:pPr/>
              <a:t>Tuesday, August 13, 2024</a:t>
            </a:fld>
            <a:endParaRPr lang="en-US" cap="all"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lgn="l"/>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01389E6-C847-4AD0-B56D-D205B2EAB1EE}" type="slidenum">
              <a:rPr lang="en-US" smtClean="0"/>
              <a:pPr/>
              <a:t>‹#›</a:t>
            </a:fld>
            <a:endParaRPr lang="en-US" sz="800" dirty="0"/>
          </a:p>
        </p:txBody>
      </p:sp>
    </p:spTree>
    <p:extLst>
      <p:ext uri="{BB962C8B-B14F-4D97-AF65-F5344CB8AC3E}">
        <p14:creationId xmlns:p14="http://schemas.microsoft.com/office/powerpoint/2010/main" val="2395843224"/>
      </p:ext>
    </p:extLst>
  </p:cSld>
  <p:clrMap bg1="lt1" tx1="dk1" bg2="lt2" tx2="dk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21.jpeg"/><Relationship Id="rId7" Type="http://schemas.openxmlformats.org/officeDocument/2006/relationships/diagramColors" Target="../diagrams/colors2.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13.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21.jpeg"/><Relationship Id="rId7" Type="http://schemas.openxmlformats.org/officeDocument/2006/relationships/diagramColors" Target="../diagrams/colors3.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4.sv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hyperlink" Target="mailto:louis@drsql.org" TargetMode="External"/><Relationship Id="rId7" Type="http://schemas.openxmlformats.org/officeDocument/2006/relationships/hyperlink" Target="https://www.red-gate.com/simple-talk/author/louis-davidson/"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hyperlink" Target="http://twitter.com/drsql" TargetMode="External"/><Relationship Id="rId11" Type="http://schemas.openxmlformats.org/officeDocument/2006/relationships/image" Target="../media/image31.png"/><Relationship Id="rId5" Type="http://schemas.openxmlformats.org/officeDocument/2006/relationships/hyperlink" Target="https://drsql.org/presentations" TargetMode="External"/><Relationship Id="rId10" Type="http://schemas.openxmlformats.org/officeDocument/2006/relationships/image" Target="../media/image4.svg"/><Relationship Id="rId4" Type="http://schemas.openxmlformats.org/officeDocument/2006/relationships/hyperlink" Target="http://drsql.org/" TargetMode="External"/><Relationship Id="rId9" Type="http://schemas.openxmlformats.org/officeDocument/2006/relationships/image" Target="../media/image3.png"/></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Video 13" descr="Floating Numbers And Letters On Top Of A Book">
            <a:extLst>
              <a:ext uri="{FF2B5EF4-FFF2-40B4-BE49-F238E27FC236}">
                <a16:creationId xmlns:a16="http://schemas.microsoft.com/office/drawing/2014/main" id="{B9BC55C7-2163-3803-0DD5-21179134B28A}"/>
              </a:ext>
            </a:extLst>
          </p:cNvPr>
          <p:cNvPicPr>
            <a:picLocks noChangeAspect="1"/>
          </p:cNvPicPr>
          <p:nvPr>
            <a:videoFile r:link="rId2"/>
            <p:extLst>
              <p:ext uri="{DAA4B4D4-6D71-4841-9C94-3DE7FCFB9230}">
                <p14:media xmlns:p14="http://schemas.microsoft.com/office/powerpoint/2010/main" r:embed="rId1"/>
              </p:ext>
            </p:extLst>
          </p:nvPr>
        </p:nvPicPr>
        <p:blipFill>
          <a:blip r:embed="rId5"/>
          <a:srcRect r="1" b="285"/>
          <a:stretch/>
        </p:blipFill>
        <p:spPr>
          <a:xfrm>
            <a:off x="-3047" y="10"/>
            <a:ext cx="12191999" cy="6857990"/>
          </a:xfrm>
          <a:prstGeom prst="rect">
            <a:avLst/>
          </a:prstGeom>
        </p:spPr>
      </p:pic>
      <p:sp>
        <p:nvSpPr>
          <p:cNvPr id="20" name="Rectangle 19">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461C1AF-B9C9-E88C-A1C5-F8FD19667EA5}"/>
              </a:ext>
            </a:extLst>
          </p:cNvPr>
          <p:cNvSpPr>
            <a:spLocks noGrp="1"/>
          </p:cNvSpPr>
          <p:nvPr>
            <p:ph type="ctrTitle"/>
          </p:nvPr>
        </p:nvSpPr>
        <p:spPr>
          <a:xfrm>
            <a:off x="1097280" y="325550"/>
            <a:ext cx="10058400" cy="3574778"/>
          </a:xfrm>
          <a:effectLst>
            <a:outerShdw blurRad="50800" dist="38100" dir="2700000" algn="tl" rotWithShape="0">
              <a:prstClr val="black">
                <a:alpha val="40000"/>
              </a:prstClr>
            </a:outerShdw>
          </a:effectLst>
        </p:spPr>
        <p:txBody>
          <a:bodyPr vert="horz" lIns="91440" tIns="45720" rIns="91440" bIns="45720" rtlCol="0" anchor="b">
            <a:normAutofit/>
          </a:bodyPr>
          <a:lstStyle/>
          <a:p>
            <a:pPr algn="l"/>
            <a:r>
              <a:rPr lang="en-US" sz="5200" dirty="0">
                <a:solidFill>
                  <a:srgbClr val="FFFFFF"/>
                </a:solidFill>
              </a:rPr>
              <a:t>Why to write</a:t>
            </a:r>
            <a:br>
              <a:rPr lang="en-US" sz="5200" dirty="0">
                <a:solidFill>
                  <a:srgbClr val="FFFFFF"/>
                </a:solidFill>
              </a:rPr>
            </a:br>
            <a:r>
              <a:rPr lang="en-US" sz="2800" dirty="0">
                <a:solidFill>
                  <a:srgbClr val="FFFFFF"/>
                </a:solidFill>
              </a:rPr>
              <a:t>and why not to</a:t>
            </a:r>
            <a:endParaRPr lang="en-US" sz="5200" dirty="0">
              <a:solidFill>
                <a:srgbClr val="FFFFFF"/>
              </a:solidFill>
            </a:endParaRPr>
          </a:p>
        </p:txBody>
      </p:sp>
      <p:sp>
        <p:nvSpPr>
          <p:cNvPr id="12" name="TextBox 11">
            <a:extLst>
              <a:ext uri="{FF2B5EF4-FFF2-40B4-BE49-F238E27FC236}">
                <a16:creationId xmlns:a16="http://schemas.microsoft.com/office/drawing/2014/main" id="{05231BD4-D159-B11D-DB9F-C168C51781A1}"/>
              </a:ext>
            </a:extLst>
          </p:cNvPr>
          <p:cNvSpPr txBox="1"/>
          <p:nvPr/>
        </p:nvSpPr>
        <p:spPr>
          <a:xfrm>
            <a:off x="1100051" y="4072043"/>
            <a:ext cx="10058400" cy="1282707"/>
          </a:xfrm>
          <a:prstGeom prst="rect">
            <a:avLst/>
          </a:prstGeom>
          <a:effectLst>
            <a:outerShdw blurRad="50800" dist="38100" dir="2700000" algn="tl" rotWithShape="0">
              <a:prstClr val="black">
                <a:alpha val="40000"/>
              </a:prstClr>
            </a:outerShdw>
          </a:effectLst>
        </p:spPr>
        <p:txBody>
          <a:bodyPr vert="horz" lIns="91440" tIns="45720" rIns="91440" bIns="45720" rtlCol="0">
            <a:normAutofit/>
          </a:bodyPr>
          <a:lstStyle/>
          <a:p>
            <a:pPr defTabSz="914400">
              <a:lnSpc>
                <a:spcPct val="90000"/>
              </a:lnSpc>
              <a:spcBef>
                <a:spcPts val="1000"/>
              </a:spcBef>
            </a:pPr>
            <a:r>
              <a:rPr lang="en-US" sz="2400" dirty="0">
                <a:solidFill>
                  <a:srgbClr val="FFFFFF"/>
                </a:solidFill>
              </a:rPr>
              <a:t>Louis Davidson </a:t>
            </a:r>
          </a:p>
        </p:txBody>
      </p:sp>
    </p:spTree>
    <p:extLst>
      <p:ext uri="{BB962C8B-B14F-4D97-AF65-F5344CB8AC3E}">
        <p14:creationId xmlns:p14="http://schemas.microsoft.com/office/powerpoint/2010/main" val="2345587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000" fill="hold"/>
                                        <p:tgtEl>
                                          <p:spTgt spid="14"/>
                                        </p:tgtEl>
                                      </p:cBhvr>
                                    </p:cmd>
                                  </p:childTnLst>
                                </p:cTn>
                              </p:par>
                              <p:par>
                                <p:cTn id="7" presetID="10" presetClass="entr" presetSubtype="0" fill="hold" grpId="0" nodeType="withEffect">
                                  <p:stCondLst>
                                    <p:cond delay="500"/>
                                  </p:stCondLst>
                                  <p:iterate>
                                    <p:tmPct val="10000"/>
                                  </p:iterate>
                                  <p:childTnLst>
                                    <p:set>
                                      <p:cBhvr>
                                        <p:cTn id="8" dur="1" fill="hold">
                                          <p:stCondLst>
                                            <p:cond delay="0"/>
                                          </p:stCondLst>
                                        </p:cTn>
                                        <p:tgtEl>
                                          <p:spTgt spid="2"/>
                                        </p:tgtEl>
                                        <p:attrNameLst>
                                          <p:attrName>style.visibility</p:attrName>
                                        </p:attrNameLst>
                                      </p:cBhvr>
                                      <p:to>
                                        <p:strVal val="visible"/>
                                      </p:to>
                                    </p:set>
                                    <p:animEffect transition="in" filter="fade">
                                      <p:cBhvr>
                                        <p:cTn id="9"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0" restart="whenNotActive" fill="hold" evtFilter="cancelBubble" nodeType="interactiveSeq">
                <p:stCondLst>
                  <p:cond evt="onClick" delay="0">
                    <p:tgtEl>
                      <p:spTgt spid="14"/>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clickEffect">
                                  <p:stCondLst>
                                    <p:cond delay="0"/>
                                  </p:stCondLst>
                                  <p:childTnLst>
                                    <p:cmd type="call" cmd="togglePause">
                                      <p:cBhvr>
                                        <p:cTn id="14" dur="1" fill="hold"/>
                                        <p:tgtEl>
                                          <p:spTgt spid="14"/>
                                        </p:tgtEl>
                                      </p:cBhvr>
                                    </p:cmd>
                                  </p:childTnLst>
                                </p:cTn>
                              </p:par>
                            </p:childTnLst>
                          </p:cTn>
                        </p:par>
                      </p:childTnLst>
                    </p:cTn>
                  </p:par>
                </p:childTnLst>
              </p:cTn>
              <p:nextCondLst>
                <p:cond evt="onClick" delay="0">
                  <p:tgtEl>
                    <p:spTgt spid="14"/>
                  </p:tgtEl>
                </p:cond>
              </p:nextCondLst>
            </p:seq>
            <p:video>
              <p:cMediaNode mute="1">
                <p:cTn id="15" repeatCount="indefinite" fill="hold" display="0">
                  <p:stCondLst>
                    <p:cond delay="indefinite"/>
                  </p:stCondLst>
                </p:cTn>
                <p:tgtEl>
                  <p:spTgt spid="14"/>
                </p:tgtEl>
              </p:cMediaNode>
            </p:video>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738F59A4-4431-460D-8E49-6E65C189A5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2" name="Group 31">
            <a:extLst>
              <a:ext uri="{FF2B5EF4-FFF2-40B4-BE49-F238E27FC236}">
                <a16:creationId xmlns:a16="http://schemas.microsoft.com/office/drawing/2014/main" id="{8A919B9C-5C01-47E4-B2F2-45F589208AB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33" name="Rectangle 32">
              <a:extLst>
                <a:ext uri="{FF2B5EF4-FFF2-40B4-BE49-F238E27FC236}">
                  <a16:creationId xmlns:a16="http://schemas.microsoft.com/office/drawing/2014/main" id="{E85A82CE-D835-4542-BE8D-62A8F5A943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063D7EF0-3AC8-4029-B55D-EBDD733D39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4">
                <a:lumMod val="75000"/>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13684D5D-1063-66EF-6FC8-AE1BCDE1DD38}"/>
              </a:ext>
            </a:extLst>
          </p:cNvPr>
          <p:cNvSpPr>
            <a:spLocks noGrp="1"/>
          </p:cNvSpPr>
          <p:nvPr>
            <p:ph type="title"/>
          </p:nvPr>
        </p:nvSpPr>
        <p:spPr>
          <a:xfrm>
            <a:off x="550863" y="365125"/>
            <a:ext cx="11090274" cy="1325563"/>
          </a:xfrm>
        </p:spPr>
        <p:txBody>
          <a:bodyPr>
            <a:normAutofit/>
          </a:bodyPr>
          <a:lstStyle/>
          <a:p>
            <a:r>
              <a:rPr lang="en-US" sz="4000" dirty="0"/>
              <a:t>Reasons for Writing: </a:t>
            </a:r>
            <a:br>
              <a:rPr lang="en-US" sz="4000" dirty="0"/>
            </a:br>
            <a:r>
              <a:rPr lang="en-US" sz="4000" dirty="0"/>
              <a:t>Office Clout (10%)</a:t>
            </a:r>
          </a:p>
        </p:txBody>
      </p:sp>
      <p:graphicFrame>
        <p:nvGraphicFramePr>
          <p:cNvPr id="25" name="Content Placeholder 2">
            <a:extLst>
              <a:ext uri="{FF2B5EF4-FFF2-40B4-BE49-F238E27FC236}">
                <a16:creationId xmlns:a16="http://schemas.microsoft.com/office/drawing/2014/main" id="{08468767-BECB-9742-53B2-125334500674}"/>
              </a:ext>
            </a:extLst>
          </p:cNvPr>
          <p:cNvGraphicFramePr>
            <a:graphicFrameLocks noGrp="1"/>
          </p:cNvGraphicFramePr>
          <p:nvPr>
            <p:ph idx="1"/>
            <p:extLst>
              <p:ext uri="{D42A27DB-BD31-4B8C-83A1-F6EECF244321}">
                <p14:modId xmlns:p14="http://schemas.microsoft.com/office/powerpoint/2010/main" val="2836159404"/>
              </p:ext>
            </p:extLst>
          </p:nvPr>
        </p:nvGraphicFramePr>
        <p:xfrm>
          <a:off x="547688" y="2133600"/>
          <a:ext cx="11093450" cy="415766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00639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5" grpId="0">
        <p:bldAsOne/>
      </p:bldGraphic>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C608BEB-860E-4094-8511-78603564A7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059050" cy="6858000"/>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4FB0E68-C754-E25A-C59E-3D2AB351C05F}"/>
              </a:ext>
            </a:extLst>
          </p:cNvPr>
          <p:cNvSpPr>
            <a:spLocks noGrp="1"/>
          </p:cNvSpPr>
          <p:nvPr>
            <p:ph type="title"/>
          </p:nvPr>
        </p:nvSpPr>
        <p:spPr>
          <a:xfrm>
            <a:off x="838200" y="1412488"/>
            <a:ext cx="2899189" cy="4363844"/>
          </a:xfrm>
        </p:spPr>
        <p:txBody>
          <a:bodyPr anchor="t">
            <a:normAutofit/>
          </a:bodyPr>
          <a:lstStyle/>
          <a:p>
            <a:r>
              <a:rPr lang="en-US" sz="4000" dirty="0">
                <a:solidFill>
                  <a:srgbClr val="FFFFFF"/>
                </a:solidFill>
              </a:rPr>
              <a:t>Fortune</a:t>
            </a:r>
          </a:p>
        </p:txBody>
      </p:sp>
      <p:sp>
        <p:nvSpPr>
          <p:cNvPr id="6" name="Content Placeholder 5">
            <a:extLst>
              <a:ext uri="{FF2B5EF4-FFF2-40B4-BE49-F238E27FC236}">
                <a16:creationId xmlns:a16="http://schemas.microsoft.com/office/drawing/2014/main" id="{A843E4AA-33E5-4B10-AACB-0783CE9F2C07}"/>
              </a:ext>
            </a:extLst>
          </p:cNvPr>
          <p:cNvSpPr>
            <a:spLocks noGrp="1"/>
          </p:cNvSpPr>
          <p:nvPr>
            <p:ph sz="half" idx="1"/>
          </p:nvPr>
        </p:nvSpPr>
        <p:spPr>
          <a:xfrm>
            <a:off x="4380855" y="1412489"/>
            <a:ext cx="3427283" cy="4363844"/>
          </a:xfrm>
        </p:spPr>
        <p:txBody>
          <a:bodyPr>
            <a:normAutofit/>
          </a:bodyPr>
          <a:lstStyle/>
          <a:p>
            <a:r>
              <a:rPr lang="en-US" sz="2000" dirty="0"/>
              <a:t>What about money? </a:t>
            </a:r>
          </a:p>
          <a:p>
            <a:r>
              <a:rPr lang="en-US" sz="2000" dirty="0"/>
              <a:t>Are you going to make bank on this writing endeavor?</a:t>
            </a:r>
          </a:p>
        </p:txBody>
      </p:sp>
      <p:cxnSp>
        <p:nvCxnSpPr>
          <p:cNvPr id="11" name="Straight Connector 10">
            <a:extLst>
              <a:ext uri="{FF2B5EF4-FFF2-40B4-BE49-F238E27FC236}">
                <a16:creationId xmlns:a16="http://schemas.microsoft.com/office/drawing/2014/main" id="{1F16A8D4-FE87-4604-88B2-394B5D1EB43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29871" y="1412488"/>
            <a:ext cx="0" cy="3657600"/>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400866EF-F4B3-FC00-5787-B6DEDC2A0FBB}"/>
              </a:ext>
            </a:extLst>
          </p:cNvPr>
          <p:cNvPicPr>
            <a:picLocks noChangeAspect="1"/>
          </p:cNvPicPr>
          <p:nvPr/>
        </p:nvPicPr>
        <p:blipFill>
          <a:blip r:embed="rId2"/>
          <a:stretch>
            <a:fillRect/>
          </a:stretch>
        </p:blipFill>
        <p:spPr>
          <a:xfrm>
            <a:off x="8297618" y="1247077"/>
            <a:ext cx="3737422" cy="4363845"/>
          </a:xfrm>
          <a:prstGeom prst="rect">
            <a:avLst/>
          </a:prstGeom>
        </p:spPr>
      </p:pic>
    </p:spTree>
    <p:extLst>
      <p:ext uri="{BB962C8B-B14F-4D97-AF65-F5344CB8AC3E}">
        <p14:creationId xmlns:p14="http://schemas.microsoft.com/office/powerpoint/2010/main" val="22492946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E41A2F3-60E0-BAF3-1F0F-7D393557D54C}"/>
              </a:ext>
            </a:extLst>
          </p:cNvPr>
          <p:cNvPicPr>
            <a:picLocks noChangeAspect="1"/>
          </p:cNvPicPr>
          <p:nvPr/>
        </p:nvPicPr>
        <p:blipFill>
          <a:blip r:embed="rId3">
            <a:duotone>
              <a:schemeClr val="bg2">
                <a:shade val="45000"/>
                <a:satMod val="135000"/>
              </a:schemeClr>
              <a:prstClr val="white"/>
            </a:duotone>
          </a:blip>
          <a:srcRect/>
          <a:stretch/>
        </p:blipFill>
        <p:spPr>
          <a:xfrm>
            <a:off x="20" y="10"/>
            <a:ext cx="12191980" cy="6857990"/>
          </a:xfrm>
          <a:prstGeom prst="rect">
            <a:avLst/>
          </a:prstGeom>
        </p:spPr>
      </p:pic>
      <p:sp>
        <p:nvSpPr>
          <p:cNvPr id="7" name="Rectangle 6">
            <a:extLst>
              <a:ext uri="{FF2B5EF4-FFF2-40B4-BE49-F238E27FC236}">
                <a16:creationId xmlns:a16="http://schemas.microsoft.com/office/drawing/2014/main" id="{B50AB553-2A96-4A92-96F2-93548E096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10000">
                <a:schemeClr val="bg2">
                  <a:alpha val="68000"/>
                </a:schemeClr>
              </a:gs>
              <a:gs pos="85000">
                <a:schemeClr val="bg2">
                  <a:alpha val="97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EA0A856-9F8F-9EC7-50B7-C821CBC15E83}"/>
              </a:ext>
            </a:extLst>
          </p:cNvPr>
          <p:cNvSpPr>
            <a:spLocks noGrp="1"/>
          </p:cNvSpPr>
          <p:nvPr>
            <p:ph type="title"/>
          </p:nvPr>
        </p:nvSpPr>
        <p:spPr>
          <a:xfrm>
            <a:off x="838200" y="365125"/>
            <a:ext cx="10515600" cy="1325563"/>
          </a:xfrm>
        </p:spPr>
        <p:txBody>
          <a:bodyPr>
            <a:normAutofit/>
          </a:bodyPr>
          <a:lstStyle/>
          <a:p>
            <a:r>
              <a:rPr lang="en-US" dirty="0"/>
              <a:t>Reasons for Writing: Fortune (15%)</a:t>
            </a:r>
          </a:p>
        </p:txBody>
      </p:sp>
      <p:graphicFrame>
        <p:nvGraphicFramePr>
          <p:cNvPr id="5" name="Content Placeholder 2">
            <a:extLst>
              <a:ext uri="{FF2B5EF4-FFF2-40B4-BE49-F238E27FC236}">
                <a16:creationId xmlns:a16="http://schemas.microsoft.com/office/drawing/2014/main" id="{D76FC1BB-A098-F6AA-5C58-53B7A80CBBD2}"/>
              </a:ext>
            </a:extLst>
          </p:cNvPr>
          <p:cNvGraphicFramePr>
            <a:graphicFrameLocks noGrp="1"/>
          </p:cNvGraphicFramePr>
          <p:nvPr>
            <p:ph idx="1"/>
            <p:extLst>
              <p:ext uri="{D42A27DB-BD31-4B8C-83A1-F6EECF244321}">
                <p14:modId xmlns:p14="http://schemas.microsoft.com/office/powerpoint/2010/main" val="2975346555"/>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 name="Title 1">
            <a:extLst>
              <a:ext uri="{FF2B5EF4-FFF2-40B4-BE49-F238E27FC236}">
                <a16:creationId xmlns:a16="http://schemas.microsoft.com/office/drawing/2014/main" id="{9A37E5AF-B0B8-7798-D996-C8CCBFD111CB}"/>
              </a:ext>
            </a:extLst>
          </p:cNvPr>
          <p:cNvSpPr txBox="1">
            <a:spLocks/>
          </p:cNvSpPr>
          <p:nvPr/>
        </p:nvSpPr>
        <p:spPr>
          <a:xfrm>
            <a:off x="7945877" y="589755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Next… the paths to fortune</a:t>
            </a:r>
          </a:p>
        </p:txBody>
      </p:sp>
    </p:spTree>
    <p:extLst>
      <p:ext uri="{BB962C8B-B14F-4D97-AF65-F5344CB8AC3E}">
        <p14:creationId xmlns:p14="http://schemas.microsoft.com/office/powerpoint/2010/main" val="338882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P spid="3"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E41A2F3-60E0-BAF3-1F0F-7D393557D54C}"/>
              </a:ext>
            </a:extLst>
          </p:cNvPr>
          <p:cNvPicPr>
            <a:picLocks noChangeAspect="1"/>
          </p:cNvPicPr>
          <p:nvPr/>
        </p:nvPicPr>
        <p:blipFill>
          <a:blip r:embed="rId3">
            <a:duotone>
              <a:schemeClr val="bg2">
                <a:shade val="45000"/>
                <a:satMod val="135000"/>
              </a:schemeClr>
              <a:prstClr val="white"/>
            </a:duotone>
          </a:blip>
          <a:srcRect/>
          <a:stretch/>
        </p:blipFill>
        <p:spPr>
          <a:xfrm>
            <a:off x="20" y="10"/>
            <a:ext cx="12191980" cy="6857990"/>
          </a:xfrm>
          <a:prstGeom prst="rect">
            <a:avLst/>
          </a:prstGeom>
        </p:spPr>
      </p:pic>
      <p:sp>
        <p:nvSpPr>
          <p:cNvPr id="7" name="Rectangle 6">
            <a:extLst>
              <a:ext uri="{FF2B5EF4-FFF2-40B4-BE49-F238E27FC236}">
                <a16:creationId xmlns:a16="http://schemas.microsoft.com/office/drawing/2014/main" id="{B50AB553-2A96-4A92-96F2-93548E096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10000">
                <a:schemeClr val="bg2">
                  <a:alpha val="68000"/>
                </a:schemeClr>
              </a:gs>
              <a:gs pos="85000">
                <a:schemeClr val="bg2">
                  <a:alpha val="97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EA0A856-9F8F-9EC7-50B7-C821CBC15E83}"/>
              </a:ext>
            </a:extLst>
          </p:cNvPr>
          <p:cNvSpPr>
            <a:spLocks noGrp="1"/>
          </p:cNvSpPr>
          <p:nvPr>
            <p:ph type="title"/>
          </p:nvPr>
        </p:nvSpPr>
        <p:spPr>
          <a:xfrm>
            <a:off x="838200" y="365125"/>
            <a:ext cx="10515600" cy="1325563"/>
          </a:xfrm>
        </p:spPr>
        <p:txBody>
          <a:bodyPr>
            <a:normAutofit/>
          </a:bodyPr>
          <a:lstStyle/>
          <a:p>
            <a:r>
              <a:rPr lang="en-US" dirty="0"/>
              <a:t>Three Paths to Fortune</a:t>
            </a:r>
          </a:p>
        </p:txBody>
      </p:sp>
      <p:graphicFrame>
        <p:nvGraphicFramePr>
          <p:cNvPr id="5" name="Content Placeholder 2">
            <a:extLst>
              <a:ext uri="{FF2B5EF4-FFF2-40B4-BE49-F238E27FC236}">
                <a16:creationId xmlns:a16="http://schemas.microsoft.com/office/drawing/2014/main" id="{D76FC1BB-A098-F6AA-5C58-53B7A80CBBD2}"/>
              </a:ext>
            </a:extLst>
          </p:cNvPr>
          <p:cNvGraphicFramePr>
            <a:graphicFrameLocks noGrp="1"/>
          </p:cNvGraphicFramePr>
          <p:nvPr>
            <p:ph idx="1"/>
            <p:extLst>
              <p:ext uri="{D42A27DB-BD31-4B8C-83A1-F6EECF244321}">
                <p14:modId xmlns:p14="http://schemas.microsoft.com/office/powerpoint/2010/main" val="3931330227"/>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833614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C608BEB-860E-4094-8511-78603564A7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059050" cy="6858000"/>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4FB0E68-C754-E25A-C59E-3D2AB351C05F}"/>
              </a:ext>
            </a:extLst>
          </p:cNvPr>
          <p:cNvSpPr>
            <a:spLocks noGrp="1"/>
          </p:cNvSpPr>
          <p:nvPr>
            <p:ph type="title"/>
          </p:nvPr>
        </p:nvSpPr>
        <p:spPr>
          <a:xfrm>
            <a:off x="838200" y="1412488"/>
            <a:ext cx="2899189" cy="4363844"/>
          </a:xfrm>
        </p:spPr>
        <p:txBody>
          <a:bodyPr anchor="t">
            <a:normAutofit/>
          </a:bodyPr>
          <a:lstStyle/>
          <a:p>
            <a:r>
              <a:rPr lang="en-US" sz="4000" dirty="0">
                <a:solidFill>
                  <a:srgbClr val="FFFFFF"/>
                </a:solidFill>
              </a:rPr>
              <a:t>Knowledge Portability</a:t>
            </a:r>
          </a:p>
        </p:txBody>
      </p:sp>
      <p:sp>
        <p:nvSpPr>
          <p:cNvPr id="6" name="Content Placeholder 5">
            <a:extLst>
              <a:ext uri="{FF2B5EF4-FFF2-40B4-BE49-F238E27FC236}">
                <a16:creationId xmlns:a16="http://schemas.microsoft.com/office/drawing/2014/main" id="{A843E4AA-33E5-4B10-AACB-0783CE9F2C07}"/>
              </a:ext>
            </a:extLst>
          </p:cNvPr>
          <p:cNvSpPr>
            <a:spLocks noGrp="1"/>
          </p:cNvSpPr>
          <p:nvPr>
            <p:ph sz="half" idx="1"/>
          </p:nvPr>
        </p:nvSpPr>
        <p:spPr>
          <a:xfrm>
            <a:off x="4380855" y="1412489"/>
            <a:ext cx="3427283" cy="4363844"/>
          </a:xfrm>
        </p:spPr>
        <p:txBody>
          <a:bodyPr>
            <a:normAutofit/>
          </a:bodyPr>
          <a:lstStyle/>
          <a:p>
            <a:r>
              <a:rPr lang="en-US" sz="2000" dirty="0"/>
              <a:t>When you leave a company, you can’t take all the source code with you.</a:t>
            </a:r>
          </a:p>
          <a:p>
            <a:r>
              <a:rPr lang="en-US" sz="2000" dirty="0"/>
              <a:t>But what if you blog about it?</a:t>
            </a:r>
          </a:p>
        </p:txBody>
      </p:sp>
      <p:cxnSp>
        <p:nvCxnSpPr>
          <p:cNvPr id="11" name="Straight Connector 10">
            <a:extLst>
              <a:ext uri="{FF2B5EF4-FFF2-40B4-BE49-F238E27FC236}">
                <a16:creationId xmlns:a16="http://schemas.microsoft.com/office/drawing/2014/main" id="{1F16A8D4-FE87-4604-88B2-394B5D1EB43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29871" y="1412488"/>
            <a:ext cx="0" cy="3657600"/>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160C648F-1219-3AB0-63AC-FA1CAD6E0145}"/>
              </a:ext>
            </a:extLst>
          </p:cNvPr>
          <p:cNvPicPr>
            <a:picLocks noChangeAspect="1"/>
          </p:cNvPicPr>
          <p:nvPr/>
        </p:nvPicPr>
        <p:blipFill>
          <a:blip r:embed="rId2"/>
          <a:stretch>
            <a:fillRect/>
          </a:stretch>
        </p:blipFill>
        <p:spPr>
          <a:xfrm>
            <a:off x="8233545" y="1274600"/>
            <a:ext cx="3807052" cy="4170912"/>
          </a:xfrm>
          <a:prstGeom prst="rect">
            <a:avLst/>
          </a:prstGeom>
        </p:spPr>
      </p:pic>
    </p:spTree>
    <p:extLst>
      <p:ext uri="{BB962C8B-B14F-4D97-AF65-F5344CB8AC3E}">
        <p14:creationId xmlns:p14="http://schemas.microsoft.com/office/powerpoint/2010/main" val="4843366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5A930E6-BE8F-1C45-A55D-7A3F4A168E68}"/>
              </a:ext>
            </a:extLst>
          </p:cNvPr>
          <p:cNvSpPr>
            <a:spLocks noGrp="1"/>
          </p:cNvSpPr>
          <p:nvPr>
            <p:ph type="title"/>
          </p:nvPr>
        </p:nvSpPr>
        <p:spPr>
          <a:xfrm>
            <a:off x="442988" y="279958"/>
            <a:ext cx="5199055" cy="1956841"/>
          </a:xfrm>
        </p:spPr>
        <p:txBody>
          <a:bodyPr vert="horz" lIns="91440" tIns="45720" rIns="91440" bIns="45720" rtlCol="0" anchor="b">
            <a:noAutofit/>
          </a:bodyPr>
          <a:lstStyle/>
          <a:p>
            <a:r>
              <a:rPr lang="en-US" sz="3600" dirty="0"/>
              <a:t>Reasons for Writing:</a:t>
            </a:r>
            <a:br>
              <a:rPr lang="en-US" sz="3600" dirty="0"/>
            </a:br>
            <a:r>
              <a:rPr lang="en-US" sz="3600" dirty="0"/>
              <a:t>Knowledge Portability (99%)</a:t>
            </a:r>
          </a:p>
        </p:txBody>
      </p:sp>
      <p:sp>
        <p:nvSpPr>
          <p:cNvPr id="8"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3">
            <a:extLst>
              <a:ext uri="{FF2B5EF4-FFF2-40B4-BE49-F238E27FC236}">
                <a16:creationId xmlns:a16="http://schemas.microsoft.com/office/drawing/2014/main" id="{BF05BC4F-D7AE-71D4-BA14-A3405C6728D5}"/>
              </a:ext>
            </a:extLst>
          </p:cNvPr>
          <p:cNvSpPr>
            <a:spLocks noGrp="1"/>
          </p:cNvSpPr>
          <p:nvPr>
            <p:ph sz="half" idx="2"/>
          </p:nvPr>
        </p:nvSpPr>
        <p:spPr>
          <a:xfrm>
            <a:off x="222191" y="3083638"/>
            <a:ext cx="5089511" cy="3774352"/>
          </a:xfrm>
        </p:spPr>
        <p:txBody>
          <a:bodyPr vert="horz" lIns="91440" tIns="45720" rIns="91440" bIns="45720" rtlCol="0">
            <a:noAutofit/>
          </a:bodyPr>
          <a:lstStyle/>
          <a:p>
            <a:r>
              <a:rPr lang="en-US" sz="2000" dirty="0"/>
              <a:t>Publish on your personal time!</a:t>
            </a:r>
          </a:p>
          <a:p>
            <a:r>
              <a:rPr lang="en-US" sz="2000" dirty="0"/>
              <a:t>Ensure company policies allow this</a:t>
            </a:r>
          </a:p>
          <a:p>
            <a:r>
              <a:rPr lang="en-US" sz="2000" dirty="0"/>
              <a:t>Some companies may claim ownership of all creations, so be wary.</a:t>
            </a:r>
          </a:p>
          <a:p>
            <a:r>
              <a:rPr lang="en-US" sz="2000" dirty="0"/>
              <a:t>Guidelines</a:t>
            </a:r>
          </a:p>
          <a:p>
            <a:pPr lvl="1"/>
            <a:r>
              <a:rPr lang="en-US" sz="1600" dirty="0"/>
              <a:t>Avoid proprietary information</a:t>
            </a:r>
          </a:p>
          <a:p>
            <a:pPr lvl="1"/>
            <a:r>
              <a:rPr lang="en-US" sz="1600" dirty="0"/>
              <a:t>Do not disclose proprietary details unnecessarily</a:t>
            </a:r>
          </a:p>
          <a:p>
            <a:pPr lvl="1"/>
            <a:r>
              <a:rPr lang="en-US" sz="1600" dirty="0"/>
              <a:t>Get it? No proprietary information at all.</a:t>
            </a:r>
          </a:p>
          <a:p>
            <a:pPr lvl="2"/>
            <a:r>
              <a:rPr lang="en-US" sz="1200" dirty="0"/>
              <a:t>None</a:t>
            </a:r>
          </a:p>
          <a:p>
            <a:pPr lvl="2"/>
            <a:r>
              <a:rPr lang="en-US" sz="1200" dirty="0"/>
              <a:t>Nada </a:t>
            </a:r>
          </a:p>
        </p:txBody>
      </p:sp>
      <p:pic>
        <p:nvPicPr>
          <p:cNvPr id="5" name="Content Placeholder 4" descr="Person working on computer">
            <a:extLst>
              <a:ext uri="{FF2B5EF4-FFF2-40B4-BE49-F238E27FC236}">
                <a16:creationId xmlns:a16="http://schemas.microsoft.com/office/drawing/2014/main" id="{AC64AB7A-4DBF-43AB-9B78-4C33B1BF0794}"/>
              </a:ext>
            </a:extLst>
          </p:cNvPr>
          <p:cNvPicPr>
            <a:picLocks noGrp="1" noChangeAspect="1"/>
          </p:cNvPicPr>
          <p:nvPr>
            <p:ph sz="half" idx="1"/>
          </p:nvPr>
        </p:nvPicPr>
        <p:blipFill>
          <a:blip r:embed="rId3"/>
          <a:srcRect l="17074" r="15973"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2157509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
                                            <p:txEl>
                                              <p:pRg st="4" end="4"/>
                                            </p:txEl>
                                          </p:spTgt>
                                        </p:tgtEl>
                                        <p:attrNameLst>
                                          <p:attrName>style.visibility</p:attrName>
                                        </p:attrNameLst>
                                      </p:cBhvr>
                                      <p:to>
                                        <p:strVal val="visible"/>
                                      </p:to>
                                    </p:set>
                                    <p:animEffect transition="in" filter="fade">
                                      <p:cBhvr>
                                        <p:cTn id="25" dur="500"/>
                                        <p:tgtEl>
                                          <p:spTgt spid="4">
                                            <p:txEl>
                                              <p:pRg st="4" end="4"/>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
                                            <p:txEl>
                                              <p:pRg st="5" end="5"/>
                                            </p:txEl>
                                          </p:spTgt>
                                        </p:tgtEl>
                                        <p:attrNameLst>
                                          <p:attrName>style.visibility</p:attrName>
                                        </p:attrNameLst>
                                      </p:cBhvr>
                                      <p:to>
                                        <p:strVal val="visible"/>
                                      </p:to>
                                    </p:set>
                                    <p:animEffect transition="in" filter="fade">
                                      <p:cBhvr>
                                        <p:cTn id="28" dur="500"/>
                                        <p:tgtEl>
                                          <p:spTgt spid="4">
                                            <p:txEl>
                                              <p:pRg st="5" end="5"/>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animEffect transition="in" filter="fade">
                                      <p:cBhvr>
                                        <p:cTn id="31" dur="500"/>
                                        <p:tgtEl>
                                          <p:spTgt spid="4">
                                            <p:txEl>
                                              <p:pRg st="6" end="6"/>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4">
                                            <p:txEl>
                                              <p:pRg st="7" end="7"/>
                                            </p:txEl>
                                          </p:spTgt>
                                        </p:tgtEl>
                                        <p:attrNameLst>
                                          <p:attrName>style.visibility</p:attrName>
                                        </p:attrNameLst>
                                      </p:cBhvr>
                                      <p:to>
                                        <p:strVal val="visible"/>
                                      </p:to>
                                    </p:set>
                                    <p:animEffect transition="in" filter="fade">
                                      <p:cBhvr>
                                        <p:cTn id="34" dur="500"/>
                                        <p:tgtEl>
                                          <p:spTgt spid="4">
                                            <p:txEl>
                                              <p:pRg st="7" end="7"/>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4">
                                            <p:txEl>
                                              <p:pRg st="8" end="8"/>
                                            </p:txEl>
                                          </p:spTgt>
                                        </p:tgtEl>
                                        <p:attrNameLst>
                                          <p:attrName>style.visibility</p:attrName>
                                        </p:attrNameLst>
                                      </p:cBhvr>
                                      <p:to>
                                        <p:strVal val="visible"/>
                                      </p:to>
                                    </p:set>
                                    <p:animEffect transition="in" filter="fade">
                                      <p:cBhvr>
                                        <p:cTn id="37" dur="500"/>
                                        <p:tgtEl>
                                          <p:spTgt spid="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C608BEB-860E-4094-8511-78603564A7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059050" cy="6858000"/>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4FB0E68-C754-E25A-C59E-3D2AB351C05F}"/>
              </a:ext>
            </a:extLst>
          </p:cNvPr>
          <p:cNvSpPr>
            <a:spLocks noGrp="1"/>
          </p:cNvSpPr>
          <p:nvPr>
            <p:ph type="title"/>
          </p:nvPr>
        </p:nvSpPr>
        <p:spPr>
          <a:xfrm>
            <a:off x="838200" y="1412488"/>
            <a:ext cx="2899189" cy="4363844"/>
          </a:xfrm>
        </p:spPr>
        <p:txBody>
          <a:bodyPr anchor="t">
            <a:normAutofit/>
          </a:bodyPr>
          <a:lstStyle/>
          <a:p>
            <a:r>
              <a:rPr lang="en-US" sz="4000" dirty="0">
                <a:solidFill>
                  <a:srgbClr val="FFFFFF"/>
                </a:solidFill>
              </a:rPr>
              <a:t>Learning New Things</a:t>
            </a:r>
          </a:p>
        </p:txBody>
      </p:sp>
      <p:sp>
        <p:nvSpPr>
          <p:cNvPr id="6" name="Content Placeholder 5">
            <a:extLst>
              <a:ext uri="{FF2B5EF4-FFF2-40B4-BE49-F238E27FC236}">
                <a16:creationId xmlns:a16="http://schemas.microsoft.com/office/drawing/2014/main" id="{A843E4AA-33E5-4B10-AACB-0783CE9F2C07}"/>
              </a:ext>
            </a:extLst>
          </p:cNvPr>
          <p:cNvSpPr>
            <a:spLocks noGrp="1"/>
          </p:cNvSpPr>
          <p:nvPr>
            <p:ph sz="half" idx="1"/>
          </p:nvPr>
        </p:nvSpPr>
        <p:spPr>
          <a:xfrm>
            <a:off x="4380855" y="1412489"/>
            <a:ext cx="3427283" cy="4363844"/>
          </a:xfrm>
        </p:spPr>
        <p:txBody>
          <a:bodyPr>
            <a:normAutofit/>
          </a:bodyPr>
          <a:lstStyle/>
          <a:p>
            <a:r>
              <a:rPr lang="en-US" sz="2000" dirty="0"/>
              <a:t>Is writing a catalyst to learn new things?</a:t>
            </a:r>
          </a:p>
          <a:p>
            <a:r>
              <a:rPr lang="en-US" sz="2000" dirty="0"/>
              <a:t>Or just put out what you already know?</a:t>
            </a:r>
          </a:p>
        </p:txBody>
      </p:sp>
      <p:cxnSp>
        <p:nvCxnSpPr>
          <p:cNvPr id="11" name="Straight Connector 10">
            <a:extLst>
              <a:ext uri="{FF2B5EF4-FFF2-40B4-BE49-F238E27FC236}">
                <a16:creationId xmlns:a16="http://schemas.microsoft.com/office/drawing/2014/main" id="{1F16A8D4-FE87-4604-88B2-394B5D1EB43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29871" y="1412488"/>
            <a:ext cx="0" cy="3657600"/>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5C59747D-C73A-6476-234D-8F8B1B89CEA9}"/>
              </a:ext>
            </a:extLst>
          </p:cNvPr>
          <p:cNvPicPr>
            <a:picLocks noChangeAspect="1"/>
          </p:cNvPicPr>
          <p:nvPr/>
        </p:nvPicPr>
        <p:blipFill>
          <a:blip r:embed="rId2"/>
          <a:stretch>
            <a:fillRect/>
          </a:stretch>
        </p:blipFill>
        <p:spPr>
          <a:xfrm>
            <a:off x="8203213" y="967409"/>
            <a:ext cx="3816508" cy="5371059"/>
          </a:xfrm>
          <a:prstGeom prst="rect">
            <a:avLst/>
          </a:prstGeom>
        </p:spPr>
      </p:pic>
    </p:spTree>
    <p:extLst>
      <p:ext uri="{BB962C8B-B14F-4D97-AF65-F5344CB8AC3E}">
        <p14:creationId xmlns:p14="http://schemas.microsoft.com/office/powerpoint/2010/main" val="29745841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FEF085B8-A2C0-4A6F-B663-CCC56F3CD3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13">
            <a:extLst>
              <a:ext uri="{FF2B5EF4-FFF2-40B4-BE49-F238E27FC236}">
                <a16:creationId xmlns:a16="http://schemas.microsoft.com/office/drawing/2014/main" id="{2658F6D6-96E0-421A-96D6-3DF4040085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11">
            <a:extLst>
              <a:ext uri="{FF2B5EF4-FFF2-40B4-BE49-F238E27FC236}">
                <a16:creationId xmlns:a16="http://schemas.microsoft.com/office/drawing/2014/main" id="{3CF62545-93A0-4FD5-9B48-48DCA794CB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72732D20-49D9-7AEB-B392-8AB89F17674B}"/>
              </a:ext>
            </a:extLst>
          </p:cNvPr>
          <p:cNvSpPr>
            <a:spLocks noGrp="1"/>
          </p:cNvSpPr>
          <p:nvPr>
            <p:ph type="title"/>
          </p:nvPr>
        </p:nvSpPr>
        <p:spPr>
          <a:xfrm>
            <a:off x="838200" y="365125"/>
            <a:ext cx="10515600" cy="1325563"/>
          </a:xfrm>
        </p:spPr>
        <p:txBody>
          <a:bodyPr>
            <a:normAutofit/>
          </a:bodyPr>
          <a:lstStyle/>
          <a:p>
            <a:r>
              <a:rPr lang="en-US" sz="4000" dirty="0"/>
              <a:t>Reasons For Writing: Learning New Things (100%)</a:t>
            </a:r>
          </a:p>
        </p:txBody>
      </p:sp>
      <p:sp>
        <p:nvSpPr>
          <p:cNvPr id="3" name="Content Placeholder 2">
            <a:extLst>
              <a:ext uri="{FF2B5EF4-FFF2-40B4-BE49-F238E27FC236}">
                <a16:creationId xmlns:a16="http://schemas.microsoft.com/office/drawing/2014/main" id="{B31F2DE6-8521-EC02-540F-30526C798308}"/>
              </a:ext>
            </a:extLst>
          </p:cNvPr>
          <p:cNvSpPr>
            <a:spLocks noGrp="1"/>
          </p:cNvSpPr>
          <p:nvPr>
            <p:ph sz="half" idx="1"/>
          </p:nvPr>
        </p:nvSpPr>
        <p:spPr>
          <a:xfrm>
            <a:off x="838200" y="2010833"/>
            <a:ext cx="5096934" cy="4166130"/>
          </a:xfrm>
        </p:spPr>
        <p:txBody>
          <a:bodyPr>
            <a:normAutofit fontScale="92500" lnSpcReduction="10000"/>
          </a:bodyPr>
          <a:lstStyle/>
          <a:p>
            <a:r>
              <a:rPr lang="en-US" sz="1600" dirty="0"/>
              <a:t>Importance of Learning</a:t>
            </a:r>
          </a:p>
          <a:p>
            <a:pPr lvl="1"/>
            <a:r>
              <a:rPr lang="en-US" sz="1600" dirty="0"/>
              <a:t>Expand your writing beyond your current knowledge</a:t>
            </a:r>
          </a:p>
          <a:p>
            <a:pPr lvl="1"/>
            <a:r>
              <a:rPr lang="en-US" sz="1600" dirty="0"/>
              <a:t>Sharing acquired knowledge through writing</a:t>
            </a:r>
          </a:p>
          <a:p>
            <a:r>
              <a:rPr lang="en-US" sz="1600" dirty="0"/>
              <a:t>Expanding Knowledge</a:t>
            </a:r>
          </a:p>
          <a:p>
            <a:pPr lvl="1"/>
            <a:r>
              <a:rPr lang="en-US" sz="1600" dirty="0"/>
              <a:t>Learning about other methods</a:t>
            </a:r>
          </a:p>
          <a:p>
            <a:pPr lvl="1"/>
            <a:r>
              <a:rPr lang="en-US" sz="1600" dirty="0"/>
              <a:t>Realizing the advantages or disadvantages of different methods</a:t>
            </a:r>
          </a:p>
          <a:p>
            <a:pPr lvl="1"/>
            <a:endParaRPr lang="en-US" sz="1600" dirty="0"/>
          </a:p>
          <a:p>
            <a:pPr lvl="1"/>
            <a:r>
              <a:rPr lang="en-US" sz="1300" dirty="0"/>
              <a:t>Example: Database Backups</a:t>
            </a:r>
          </a:p>
          <a:p>
            <a:pPr lvl="2"/>
            <a:r>
              <a:rPr lang="en-US" sz="1300" dirty="0"/>
              <a:t>Writing about the way you backup databases</a:t>
            </a:r>
          </a:p>
          <a:p>
            <a:pPr lvl="2"/>
            <a:r>
              <a:rPr lang="en-US" sz="1300" dirty="0"/>
              <a:t>Understanding why your method is used over others</a:t>
            </a:r>
          </a:p>
          <a:p>
            <a:pPr lvl="2"/>
            <a:r>
              <a:rPr lang="en-US" sz="1300" dirty="0"/>
              <a:t>So you need knowledge of the others…</a:t>
            </a:r>
          </a:p>
          <a:p>
            <a:pPr marL="457200" lvl="1" indent="0">
              <a:buNone/>
            </a:pPr>
            <a:endParaRPr lang="en-US" sz="1600" dirty="0"/>
          </a:p>
          <a:p>
            <a:r>
              <a:rPr lang="en-US" sz="1600" dirty="0"/>
              <a:t>Creating More Content</a:t>
            </a:r>
          </a:p>
          <a:p>
            <a:pPr lvl="1"/>
            <a:r>
              <a:rPr lang="en-US" sz="1600" dirty="0"/>
              <a:t>Writing more blogs with new knowledge</a:t>
            </a:r>
          </a:p>
          <a:p>
            <a:pPr lvl="1"/>
            <a:r>
              <a:rPr lang="en-US" sz="1600" dirty="0"/>
              <a:t>Covering various aspects of recovery and processes</a:t>
            </a:r>
          </a:p>
        </p:txBody>
      </p:sp>
      <p:pic>
        <p:nvPicPr>
          <p:cNvPr id="6" name="Content Placeholder 5">
            <a:extLst>
              <a:ext uri="{FF2B5EF4-FFF2-40B4-BE49-F238E27FC236}">
                <a16:creationId xmlns:a16="http://schemas.microsoft.com/office/drawing/2014/main" id="{892BAF3B-E346-85EB-C6F8-42539C104BCF}"/>
              </a:ext>
            </a:extLst>
          </p:cNvPr>
          <p:cNvPicPr>
            <a:picLocks noGrp="1" noChangeAspect="1"/>
          </p:cNvPicPr>
          <p:nvPr>
            <p:ph sz="half" idx="2"/>
          </p:nvPr>
        </p:nvPicPr>
        <p:blipFill>
          <a:blip r:embed="rId3"/>
          <a:stretch>
            <a:fillRect/>
          </a:stretch>
        </p:blipFill>
        <p:spPr>
          <a:xfrm>
            <a:off x="6312428" y="1755913"/>
            <a:ext cx="5290998" cy="4421050"/>
          </a:xfrm>
        </p:spPr>
      </p:pic>
    </p:spTree>
    <p:extLst>
      <p:ext uri="{BB962C8B-B14F-4D97-AF65-F5344CB8AC3E}">
        <p14:creationId xmlns:p14="http://schemas.microsoft.com/office/powerpoint/2010/main" val="1330611127"/>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animEffect transition="in" filter="fade">
                                      <p:cBhvr>
                                        <p:cTn id="29" dur="500"/>
                                        <p:tgtEl>
                                          <p:spTgt spid="3">
                                            <p:txEl>
                                              <p:pRg st="7" end="7"/>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
                                            <p:txEl>
                                              <p:pRg st="8" end="8"/>
                                            </p:txEl>
                                          </p:spTgt>
                                        </p:tgtEl>
                                        <p:attrNameLst>
                                          <p:attrName>style.visibility</p:attrName>
                                        </p:attrNameLst>
                                      </p:cBhvr>
                                      <p:to>
                                        <p:strVal val="visible"/>
                                      </p:to>
                                    </p:set>
                                    <p:animEffect transition="in" filter="fade">
                                      <p:cBhvr>
                                        <p:cTn id="32" dur="500"/>
                                        <p:tgtEl>
                                          <p:spTgt spid="3">
                                            <p:txEl>
                                              <p:pRg st="8" end="8"/>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animEffect transition="in" filter="fade">
                                      <p:cBhvr>
                                        <p:cTn id="35" dur="500"/>
                                        <p:tgtEl>
                                          <p:spTgt spid="3">
                                            <p:txEl>
                                              <p:pRg st="9" end="9"/>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
                                            <p:txEl>
                                              <p:pRg st="10" end="10"/>
                                            </p:txEl>
                                          </p:spTgt>
                                        </p:tgtEl>
                                        <p:attrNameLst>
                                          <p:attrName>style.visibility</p:attrName>
                                        </p:attrNameLst>
                                      </p:cBhvr>
                                      <p:to>
                                        <p:strVal val="visible"/>
                                      </p:to>
                                    </p:set>
                                    <p:animEffect transition="in" filter="fade">
                                      <p:cBhvr>
                                        <p:cTn id="38" dur="500"/>
                                        <p:tgtEl>
                                          <p:spTgt spid="3">
                                            <p:txEl>
                                              <p:pRg st="10" end="10"/>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3">
                                            <p:txEl>
                                              <p:pRg st="12" end="12"/>
                                            </p:txEl>
                                          </p:spTgt>
                                        </p:tgtEl>
                                        <p:attrNameLst>
                                          <p:attrName>style.visibility</p:attrName>
                                        </p:attrNameLst>
                                      </p:cBhvr>
                                      <p:to>
                                        <p:strVal val="visible"/>
                                      </p:to>
                                    </p:set>
                                    <p:animEffect transition="in" filter="fade">
                                      <p:cBhvr>
                                        <p:cTn id="43" dur="500"/>
                                        <p:tgtEl>
                                          <p:spTgt spid="3">
                                            <p:txEl>
                                              <p:pRg st="12" end="12"/>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
                                            <p:txEl>
                                              <p:pRg st="13" end="13"/>
                                            </p:txEl>
                                          </p:spTgt>
                                        </p:tgtEl>
                                        <p:attrNameLst>
                                          <p:attrName>style.visibility</p:attrName>
                                        </p:attrNameLst>
                                      </p:cBhvr>
                                      <p:to>
                                        <p:strVal val="visible"/>
                                      </p:to>
                                    </p:set>
                                    <p:animEffect transition="in" filter="fade">
                                      <p:cBhvr>
                                        <p:cTn id="46" dur="500"/>
                                        <p:tgtEl>
                                          <p:spTgt spid="3">
                                            <p:txEl>
                                              <p:pRg st="13" end="13"/>
                                            </p:txEl>
                                          </p:spTgt>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3">
                                            <p:txEl>
                                              <p:pRg st="14" end="14"/>
                                            </p:txEl>
                                          </p:spTgt>
                                        </p:tgtEl>
                                        <p:attrNameLst>
                                          <p:attrName>style.visibility</p:attrName>
                                        </p:attrNameLst>
                                      </p:cBhvr>
                                      <p:to>
                                        <p:strVal val="visible"/>
                                      </p:to>
                                    </p:set>
                                    <p:animEffect transition="in" filter="fade">
                                      <p:cBhvr>
                                        <p:cTn id="49" dur="500"/>
                                        <p:tgtEl>
                                          <p:spTgt spid="3">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C608BEB-860E-4094-8511-78603564A7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059050" cy="6858000"/>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4FB0E68-C754-E25A-C59E-3D2AB351C05F}"/>
              </a:ext>
            </a:extLst>
          </p:cNvPr>
          <p:cNvSpPr>
            <a:spLocks noGrp="1"/>
          </p:cNvSpPr>
          <p:nvPr>
            <p:ph type="title"/>
          </p:nvPr>
        </p:nvSpPr>
        <p:spPr>
          <a:xfrm>
            <a:off x="838200" y="1412488"/>
            <a:ext cx="2899189" cy="4363844"/>
          </a:xfrm>
        </p:spPr>
        <p:txBody>
          <a:bodyPr anchor="t">
            <a:normAutofit/>
          </a:bodyPr>
          <a:lstStyle/>
          <a:p>
            <a:r>
              <a:rPr lang="en-US" sz="4000" dirty="0">
                <a:solidFill>
                  <a:srgbClr val="FFFFFF"/>
                </a:solidFill>
              </a:rPr>
              <a:t>Helping Others and Feeling Good About It</a:t>
            </a:r>
          </a:p>
        </p:txBody>
      </p:sp>
      <p:sp>
        <p:nvSpPr>
          <p:cNvPr id="6" name="Content Placeholder 5">
            <a:extLst>
              <a:ext uri="{FF2B5EF4-FFF2-40B4-BE49-F238E27FC236}">
                <a16:creationId xmlns:a16="http://schemas.microsoft.com/office/drawing/2014/main" id="{A843E4AA-33E5-4B10-AACB-0783CE9F2C07}"/>
              </a:ext>
            </a:extLst>
          </p:cNvPr>
          <p:cNvSpPr>
            <a:spLocks noGrp="1"/>
          </p:cNvSpPr>
          <p:nvPr>
            <p:ph sz="half" idx="1"/>
          </p:nvPr>
        </p:nvSpPr>
        <p:spPr>
          <a:xfrm>
            <a:off x="4380855" y="1412489"/>
            <a:ext cx="3427283" cy="4363844"/>
          </a:xfrm>
        </p:spPr>
        <p:txBody>
          <a:bodyPr>
            <a:normAutofit/>
          </a:bodyPr>
          <a:lstStyle/>
          <a:p>
            <a:r>
              <a:rPr lang="en-US" sz="2000" dirty="0"/>
              <a:t>Helping others is a slam dunk. If you publish a blog on your site, it will help others.</a:t>
            </a:r>
          </a:p>
          <a:p>
            <a:r>
              <a:rPr lang="en-US" sz="2000" dirty="0"/>
              <a:t>BUT: Will it always feel good?</a:t>
            </a:r>
          </a:p>
        </p:txBody>
      </p:sp>
      <p:cxnSp>
        <p:nvCxnSpPr>
          <p:cNvPr id="11" name="Straight Connector 10">
            <a:extLst>
              <a:ext uri="{FF2B5EF4-FFF2-40B4-BE49-F238E27FC236}">
                <a16:creationId xmlns:a16="http://schemas.microsoft.com/office/drawing/2014/main" id="{1F16A8D4-FE87-4604-88B2-394B5D1EB43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29871" y="1412488"/>
            <a:ext cx="0" cy="3657600"/>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2078D39A-B302-36DE-6898-3A78B8A5A96A}"/>
              </a:ext>
            </a:extLst>
          </p:cNvPr>
          <p:cNvPicPr>
            <a:picLocks noChangeAspect="1"/>
          </p:cNvPicPr>
          <p:nvPr/>
        </p:nvPicPr>
        <p:blipFill>
          <a:blip r:embed="rId2"/>
          <a:stretch>
            <a:fillRect/>
          </a:stretch>
        </p:blipFill>
        <p:spPr>
          <a:xfrm>
            <a:off x="8392630" y="1232452"/>
            <a:ext cx="3142011" cy="4609271"/>
          </a:xfrm>
          <a:prstGeom prst="rect">
            <a:avLst/>
          </a:prstGeom>
        </p:spPr>
      </p:pic>
    </p:spTree>
    <p:extLst>
      <p:ext uri="{BB962C8B-B14F-4D97-AF65-F5344CB8AC3E}">
        <p14:creationId xmlns:p14="http://schemas.microsoft.com/office/powerpoint/2010/main" val="21508900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34AD8A1-CDBA-4920-CC1E-5CFC3347DB52}"/>
              </a:ext>
            </a:extLst>
          </p:cNvPr>
          <p:cNvSpPr>
            <a:spLocks noGrp="1"/>
          </p:cNvSpPr>
          <p:nvPr>
            <p:ph type="title"/>
          </p:nvPr>
        </p:nvSpPr>
        <p:spPr>
          <a:xfrm>
            <a:off x="291548" y="365126"/>
            <a:ext cx="5797969" cy="1205258"/>
          </a:xfrm>
        </p:spPr>
        <p:txBody>
          <a:bodyPr>
            <a:normAutofit/>
          </a:bodyPr>
          <a:lstStyle/>
          <a:p>
            <a:r>
              <a:rPr lang="en-US" sz="2800" dirty="0"/>
              <a:t>Reasons to Write:</a:t>
            </a:r>
            <a:br>
              <a:rPr lang="en-US" sz="2800" dirty="0"/>
            </a:br>
            <a:r>
              <a:rPr lang="en-US" sz="2800" dirty="0"/>
              <a:t>Helping Others and Feeling Good (50%)</a:t>
            </a:r>
          </a:p>
        </p:txBody>
      </p:sp>
      <p:sp>
        <p:nvSpPr>
          <p:cNvPr id="3" name="Content Placeholder 2">
            <a:extLst>
              <a:ext uri="{FF2B5EF4-FFF2-40B4-BE49-F238E27FC236}">
                <a16:creationId xmlns:a16="http://schemas.microsoft.com/office/drawing/2014/main" id="{698EA6C5-B904-0A6F-8886-F94CCCE84B77}"/>
              </a:ext>
            </a:extLst>
          </p:cNvPr>
          <p:cNvSpPr>
            <a:spLocks noGrp="1"/>
          </p:cNvSpPr>
          <p:nvPr>
            <p:ph idx="1"/>
          </p:nvPr>
        </p:nvSpPr>
        <p:spPr>
          <a:xfrm>
            <a:off x="838200" y="1510747"/>
            <a:ext cx="5387967" cy="5135217"/>
          </a:xfrm>
        </p:spPr>
        <p:txBody>
          <a:bodyPr>
            <a:normAutofit/>
          </a:bodyPr>
          <a:lstStyle/>
          <a:p>
            <a:r>
              <a:rPr lang="en-US" sz="1600" dirty="0"/>
              <a:t>Helping others and feeling good about it</a:t>
            </a:r>
          </a:p>
          <a:p>
            <a:pPr lvl="1"/>
            <a:r>
              <a:rPr lang="en-US" sz="1600" dirty="0"/>
              <a:t>50% of the time, people feel totally good about the help they have given to others</a:t>
            </a:r>
          </a:p>
          <a:p>
            <a:pPr lvl="1"/>
            <a:r>
              <a:rPr lang="en-US" sz="1600" dirty="0"/>
              <a:t>Challenges arise because people can be “difficult”</a:t>
            </a:r>
          </a:p>
          <a:p>
            <a:r>
              <a:rPr lang="en-US" sz="1600" dirty="0"/>
              <a:t>Don’t ignore feedback entirely</a:t>
            </a:r>
          </a:p>
          <a:p>
            <a:pPr lvl="1"/>
            <a:r>
              <a:rPr lang="en-US" sz="1600" dirty="0"/>
              <a:t>Bad feedback from reputable, friendly sources is the most useful thing you can get.</a:t>
            </a:r>
          </a:p>
          <a:p>
            <a:pPr lvl="1"/>
            <a:r>
              <a:rPr lang="en-US" sz="1600" dirty="0"/>
              <a:t>We all make mistakes and have wrong ideas</a:t>
            </a:r>
          </a:p>
          <a:p>
            <a:pPr lvl="1"/>
            <a:r>
              <a:rPr lang="en-US" sz="1600" dirty="0"/>
              <a:t>Praise from reputable sources is second best</a:t>
            </a:r>
          </a:p>
          <a:p>
            <a:r>
              <a:rPr lang="en-US" sz="1600" dirty="0"/>
              <a:t>Supporting fellow writers</a:t>
            </a:r>
          </a:p>
          <a:p>
            <a:pPr lvl="1"/>
            <a:r>
              <a:rPr lang="en-US" sz="1600" dirty="0"/>
              <a:t>Give kudos and links to other writers</a:t>
            </a:r>
          </a:p>
          <a:p>
            <a:pPr lvl="1"/>
            <a:r>
              <a:rPr lang="en-US" sz="1600" dirty="0"/>
              <a:t>Or helpful negative feedback</a:t>
            </a:r>
          </a:p>
          <a:p>
            <a:r>
              <a:rPr lang="en-US" sz="1600" dirty="0"/>
              <a:t>Be a part of the writer community </a:t>
            </a:r>
          </a:p>
          <a:p>
            <a:pPr lvl="1"/>
            <a:r>
              <a:rPr lang="en-US" sz="1600" dirty="0"/>
              <a:t>Either formally or informally</a:t>
            </a:r>
          </a:p>
          <a:p>
            <a:pPr lvl="1"/>
            <a:r>
              <a:rPr lang="en-US" sz="1600" dirty="0"/>
              <a:t>Be nice. There are plenty or readers to go around</a:t>
            </a:r>
          </a:p>
          <a:p>
            <a:pPr lvl="1"/>
            <a:endParaRPr lang="en-US" sz="1600" dirty="0"/>
          </a:p>
          <a:p>
            <a:r>
              <a:rPr lang="en-US" sz="1600" dirty="0"/>
              <a:t>Most importantly: don’t feed the trolls</a:t>
            </a:r>
          </a:p>
        </p:txBody>
      </p:sp>
      <p:pic>
        <p:nvPicPr>
          <p:cNvPr id="5" name="Picture 4">
            <a:extLst>
              <a:ext uri="{FF2B5EF4-FFF2-40B4-BE49-F238E27FC236}">
                <a16:creationId xmlns:a16="http://schemas.microsoft.com/office/drawing/2014/main" id="{C274704C-DC7F-2B93-2657-948E83418312}"/>
              </a:ext>
            </a:extLst>
          </p:cNvPr>
          <p:cNvPicPr>
            <a:picLocks noChangeAspect="1"/>
          </p:cNvPicPr>
          <p:nvPr/>
        </p:nvPicPr>
        <p:blipFill>
          <a:blip r:embed="rId3"/>
          <a:srcRect l="2964" r="8766"/>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cxnSp>
        <p:nvCxnSpPr>
          <p:cNvPr id="9" name="Straight Connector 8">
            <a:extLst>
              <a:ext uri="{FF2B5EF4-FFF2-40B4-BE49-F238E27FC236}">
                <a16:creationId xmlns:a16="http://schemas.microsoft.com/office/drawing/2014/main" id="{568661FD-9B6B-AC05-50C0-6872442FCD77}"/>
              </a:ext>
            </a:extLst>
          </p:cNvPr>
          <p:cNvCxnSpPr/>
          <p:nvPr/>
        </p:nvCxnSpPr>
        <p:spPr>
          <a:xfrm>
            <a:off x="184826" y="1429966"/>
            <a:ext cx="6352161"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621631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fade">
                                      <p:cBhvr>
                                        <p:cTn id="35" dur="500"/>
                                        <p:tgtEl>
                                          <p:spTgt spid="3">
                                            <p:txEl>
                                              <p:pRg st="8" end="8"/>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
                                            <p:txEl>
                                              <p:pRg st="9" end="9"/>
                                            </p:txEl>
                                          </p:spTgt>
                                        </p:tgtEl>
                                        <p:attrNameLst>
                                          <p:attrName>style.visibility</p:attrName>
                                        </p:attrNameLst>
                                      </p:cBhvr>
                                      <p:to>
                                        <p:strVal val="visible"/>
                                      </p:to>
                                    </p:set>
                                    <p:animEffect transition="in" filter="fade">
                                      <p:cBhvr>
                                        <p:cTn id="38" dur="500"/>
                                        <p:tgtEl>
                                          <p:spTgt spid="3">
                                            <p:txEl>
                                              <p:pRg st="9" end="9"/>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animEffect transition="in" filter="fade">
                                      <p:cBhvr>
                                        <p:cTn id="43" dur="500"/>
                                        <p:tgtEl>
                                          <p:spTgt spid="3">
                                            <p:txEl>
                                              <p:pRg st="10" end="10"/>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
                                            <p:txEl>
                                              <p:pRg st="11" end="11"/>
                                            </p:txEl>
                                          </p:spTgt>
                                        </p:tgtEl>
                                        <p:attrNameLst>
                                          <p:attrName>style.visibility</p:attrName>
                                        </p:attrNameLst>
                                      </p:cBhvr>
                                      <p:to>
                                        <p:strVal val="visible"/>
                                      </p:to>
                                    </p:set>
                                    <p:animEffect transition="in" filter="fade">
                                      <p:cBhvr>
                                        <p:cTn id="46" dur="500"/>
                                        <p:tgtEl>
                                          <p:spTgt spid="3">
                                            <p:txEl>
                                              <p:pRg st="11" end="11"/>
                                            </p:txEl>
                                          </p:spTgt>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3">
                                            <p:txEl>
                                              <p:pRg st="12" end="12"/>
                                            </p:txEl>
                                          </p:spTgt>
                                        </p:tgtEl>
                                        <p:attrNameLst>
                                          <p:attrName>style.visibility</p:attrName>
                                        </p:attrNameLst>
                                      </p:cBhvr>
                                      <p:to>
                                        <p:strVal val="visible"/>
                                      </p:to>
                                    </p:set>
                                    <p:animEffect transition="in" filter="fade">
                                      <p:cBhvr>
                                        <p:cTn id="49" dur="500"/>
                                        <p:tgtEl>
                                          <p:spTgt spid="3">
                                            <p:txEl>
                                              <p:pRg st="12" end="12"/>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3">
                                            <p:txEl>
                                              <p:pRg st="14" end="14"/>
                                            </p:txEl>
                                          </p:spTgt>
                                        </p:tgtEl>
                                        <p:attrNameLst>
                                          <p:attrName>style.visibility</p:attrName>
                                        </p:attrNameLst>
                                      </p:cBhvr>
                                      <p:to>
                                        <p:strVal val="visible"/>
                                      </p:to>
                                    </p:set>
                                    <p:animEffect transition="in" filter="fade">
                                      <p:cBhvr>
                                        <p:cTn id="54" dur="500"/>
                                        <p:tgtEl>
                                          <p:spTgt spid="3">
                                            <p:txEl>
                                              <p:pRg st="14" end="14"/>
                                            </p:txEl>
                                          </p:spTgt>
                                        </p:tgtEl>
                                      </p:cBhvr>
                                    </p:animEffect>
                                  </p:childTnLst>
                                </p:cTn>
                              </p:par>
                              <p:par>
                                <p:cTn id="55" presetID="10" presetClass="entr" presetSubtype="0" fill="hold" nodeType="withEffect">
                                  <p:stCondLst>
                                    <p:cond delay="0"/>
                                  </p:stCondLst>
                                  <p:childTnLst>
                                    <p:set>
                                      <p:cBhvr>
                                        <p:cTn id="56" dur="1" fill="hold">
                                          <p:stCondLst>
                                            <p:cond delay="0"/>
                                          </p:stCondLst>
                                        </p:cTn>
                                        <p:tgtEl>
                                          <p:spTgt spid="5"/>
                                        </p:tgtEl>
                                        <p:attrNameLst>
                                          <p:attrName>style.visibility</p:attrName>
                                        </p:attrNameLst>
                                      </p:cBhvr>
                                      <p:to>
                                        <p:strVal val="visible"/>
                                      </p:to>
                                    </p:set>
                                    <p:animEffect transition="in" filter="fade">
                                      <p:cBhvr>
                                        <p:cTn id="5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396427"/>
            <a:ext cx="6172200" cy="4302007"/>
          </a:xfrm>
        </p:spPr>
        <p:txBody>
          <a:bodyPr>
            <a:normAutofit fontScale="77500" lnSpcReduction="20000"/>
          </a:bodyPr>
          <a:lstStyle/>
          <a:p>
            <a:r>
              <a:rPr lang="en-US" dirty="0"/>
              <a:t>Database programmer/architect &gt; 20 years</a:t>
            </a:r>
          </a:p>
          <a:p>
            <a:r>
              <a:rPr lang="en-US" dirty="0"/>
              <a:t>Former Microsoft MVP (19 Times)</a:t>
            </a:r>
          </a:p>
          <a:p>
            <a:r>
              <a:rPr lang="en-US" dirty="0"/>
              <a:t>                          Editor</a:t>
            </a:r>
          </a:p>
          <a:p>
            <a:r>
              <a:rPr lang="en-US" dirty="0"/>
              <a:t>Written 6 books on </a:t>
            </a:r>
            <a:br>
              <a:rPr lang="en-US" dirty="0"/>
            </a:br>
            <a:r>
              <a:rPr lang="en-US" dirty="0"/>
              <a:t>database design</a:t>
            </a:r>
          </a:p>
          <a:p>
            <a:pPr lvl="1"/>
            <a:r>
              <a:rPr lang="en-US" dirty="0"/>
              <a:t>They were technically all versions </a:t>
            </a:r>
            <a:br>
              <a:rPr lang="en-US" dirty="0"/>
            </a:br>
            <a:r>
              <a:rPr lang="en-US" dirty="0"/>
              <a:t>of the same book.  </a:t>
            </a:r>
          </a:p>
          <a:p>
            <a:pPr lvl="1"/>
            <a:r>
              <a:rPr lang="en-US" dirty="0"/>
              <a:t>They at least </a:t>
            </a:r>
            <a:br>
              <a:rPr lang="en-US" dirty="0"/>
            </a:br>
            <a:r>
              <a:rPr lang="en-US" dirty="0"/>
              <a:t>had slightly different titles each time</a:t>
            </a:r>
          </a:p>
          <a:p>
            <a:pPr lvl="1"/>
            <a:r>
              <a:rPr lang="en-US" dirty="0"/>
              <a:t>Seventh Edition? Who knows</a:t>
            </a:r>
          </a:p>
          <a:p>
            <a:r>
              <a:rPr lang="en-US" dirty="0"/>
              <a:t>Written 500-1000 blogs</a:t>
            </a:r>
          </a:p>
          <a:p>
            <a:pPr lvl="1"/>
            <a:endParaRPr lang="en-US" dirty="0"/>
          </a:p>
          <a:p>
            <a:r>
              <a:rPr lang="en-US" dirty="0"/>
              <a:t>Super Brief Contact Info: DRSQL</a:t>
            </a:r>
          </a:p>
          <a:p>
            <a:pPr lvl="1"/>
            <a:r>
              <a:rPr lang="en-US" dirty="0"/>
              <a:t>Twitter, Website (.org), Email (@hotmail.com)</a:t>
            </a:r>
          </a:p>
          <a:p>
            <a:pPr lvl="1"/>
            <a:endParaRPr lang="en-US" dirty="0"/>
          </a:p>
          <a:p>
            <a:endParaRPr lang="en-US" dirty="0"/>
          </a:p>
          <a:p>
            <a:endParaRPr lang="en-US" dirty="0"/>
          </a:p>
        </p:txBody>
      </p:sp>
      <p:sp>
        <p:nvSpPr>
          <p:cNvPr id="2" name="Title 1"/>
          <p:cNvSpPr>
            <a:spLocks noGrp="1"/>
          </p:cNvSpPr>
          <p:nvPr>
            <p:ph type="title"/>
          </p:nvPr>
        </p:nvSpPr>
        <p:spPr>
          <a:xfrm>
            <a:off x="838200" y="365126"/>
            <a:ext cx="10515600" cy="794440"/>
          </a:xfrm>
        </p:spPr>
        <p:txBody>
          <a:bodyPr>
            <a:normAutofit fontScale="90000"/>
          </a:bodyPr>
          <a:lstStyle/>
          <a:p>
            <a:r>
              <a:rPr lang="en-US" dirty="0"/>
              <a:t>What does this presenter know about writing?</a:t>
            </a:r>
          </a:p>
        </p:txBody>
      </p:sp>
      <p:pic>
        <p:nvPicPr>
          <p:cNvPr id="7" name="Picture 6">
            <a:extLst>
              <a:ext uri="{FF2B5EF4-FFF2-40B4-BE49-F238E27FC236}">
                <a16:creationId xmlns:a16="http://schemas.microsoft.com/office/drawing/2014/main" id="{54851473-A269-1E6C-53A7-F41E1F79E846}"/>
              </a:ext>
            </a:extLst>
          </p:cNvPr>
          <p:cNvPicPr>
            <a:picLocks noChangeAspect="1"/>
          </p:cNvPicPr>
          <p:nvPr/>
        </p:nvPicPr>
        <p:blipFill>
          <a:blip r:embed="rId3"/>
          <a:stretch>
            <a:fillRect/>
          </a:stretch>
        </p:blipFill>
        <p:spPr>
          <a:xfrm>
            <a:off x="7239000" y="1396428"/>
            <a:ext cx="3554429" cy="4895195"/>
          </a:xfrm>
          <a:prstGeom prst="rect">
            <a:avLst/>
          </a:prstGeom>
        </p:spPr>
      </p:pic>
      <p:sp>
        <p:nvSpPr>
          <p:cNvPr id="4" name="TextBox 3">
            <a:extLst>
              <a:ext uri="{FF2B5EF4-FFF2-40B4-BE49-F238E27FC236}">
                <a16:creationId xmlns:a16="http://schemas.microsoft.com/office/drawing/2014/main" id="{813D5064-54B2-C65F-AE8B-C6C9EFB581C2}"/>
              </a:ext>
            </a:extLst>
          </p:cNvPr>
          <p:cNvSpPr txBox="1"/>
          <p:nvPr/>
        </p:nvSpPr>
        <p:spPr>
          <a:xfrm>
            <a:off x="4774096" y="1261270"/>
            <a:ext cx="1371600" cy="461665"/>
          </a:xfrm>
          <a:prstGeom prst="rect">
            <a:avLst/>
          </a:prstGeom>
          <a:solidFill>
            <a:schemeClr val="bg1"/>
          </a:solidFill>
        </p:spPr>
        <p:txBody>
          <a:bodyPr wrap="square" rtlCol="0">
            <a:spAutoFit/>
          </a:bodyPr>
          <a:lstStyle/>
          <a:p>
            <a:r>
              <a:rPr lang="en-US" sz="2000" dirty="0"/>
              <a:t>30 </a:t>
            </a:r>
            <a:r>
              <a:rPr lang="en-US" sz="2400" dirty="0"/>
              <a:t>years</a:t>
            </a:r>
            <a:endParaRPr lang="en-US" sz="2000" dirty="0"/>
          </a:p>
        </p:txBody>
      </p:sp>
      <p:pic>
        <p:nvPicPr>
          <p:cNvPr id="5" name="Graphic 4">
            <a:extLst>
              <a:ext uri="{FF2B5EF4-FFF2-40B4-BE49-F238E27FC236}">
                <a16:creationId xmlns:a16="http://schemas.microsoft.com/office/drawing/2014/main" id="{1C60C773-3540-E5F6-A421-CB380CD3F09E}"/>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35171" y="2080592"/>
            <a:ext cx="1580640" cy="337930"/>
          </a:xfrm>
          <a:prstGeom prst="rect">
            <a:avLst/>
          </a:prstGeom>
        </p:spPr>
      </p:pic>
    </p:spTree>
    <p:extLst>
      <p:ext uri="{BB962C8B-B14F-4D97-AF65-F5344CB8AC3E}">
        <p14:creationId xmlns:p14="http://schemas.microsoft.com/office/powerpoint/2010/main" val="929612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animEffect transition="in" filter="fade">
                                      <p:cBhvr>
                                        <p:cTn id="14" dur="500"/>
                                        <p:tgtEl>
                                          <p:spTgt spid="3">
                                            <p:txEl>
                                              <p:pRg st="2" end="2"/>
                                            </p:txEl>
                                          </p:spTgt>
                                        </p:tgtEl>
                                      </p:cBhvr>
                                    </p:animEffect>
                                  </p:childTnLst>
                                </p:cTn>
                              </p:par>
                              <p:par>
                                <p:cTn id="15" presetID="10"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fade">
                                      <p:cBhvr>
                                        <p:cTn id="27" dur="500"/>
                                        <p:tgtEl>
                                          <p:spTgt spid="3">
                                            <p:txEl>
                                              <p:pRg st="3" end="3"/>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4" end="4"/>
                                            </p:txEl>
                                          </p:spTgt>
                                        </p:tgtEl>
                                        <p:attrNameLst>
                                          <p:attrName>style.visibility</p:attrName>
                                        </p:attrNameLst>
                                      </p:cBhvr>
                                      <p:to>
                                        <p:strVal val="visible"/>
                                      </p:to>
                                    </p:set>
                                    <p:animEffect transition="in" filter="fade">
                                      <p:cBhvr>
                                        <p:cTn id="30" dur="500"/>
                                        <p:tgtEl>
                                          <p:spTgt spid="3">
                                            <p:txEl>
                                              <p:pRg st="4" end="4"/>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
                                            <p:txEl>
                                              <p:pRg st="5" end="5"/>
                                            </p:txEl>
                                          </p:spTgt>
                                        </p:tgtEl>
                                        <p:attrNameLst>
                                          <p:attrName>style.visibility</p:attrName>
                                        </p:attrNameLst>
                                      </p:cBhvr>
                                      <p:to>
                                        <p:strVal val="visible"/>
                                      </p:to>
                                    </p:set>
                                    <p:animEffect transition="in" filter="fade">
                                      <p:cBhvr>
                                        <p:cTn id="33" dur="500"/>
                                        <p:tgtEl>
                                          <p:spTgt spid="3">
                                            <p:txEl>
                                              <p:pRg st="5" end="5"/>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
                                            <p:txEl>
                                              <p:pRg st="6" end="6"/>
                                            </p:txEl>
                                          </p:spTgt>
                                        </p:tgtEl>
                                        <p:attrNameLst>
                                          <p:attrName>style.visibility</p:attrName>
                                        </p:attrNameLst>
                                      </p:cBhvr>
                                      <p:to>
                                        <p:strVal val="visible"/>
                                      </p:to>
                                    </p:set>
                                    <p:animEffect transition="in" filter="fade">
                                      <p:cBhvr>
                                        <p:cTn id="36" dur="500"/>
                                        <p:tgtEl>
                                          <p:spTgt spid="3">
                                            <p:txEl>
                                              <p:pRg st="6" end="6"/>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3">
                                            <p:txEl>
                                              <p:pRg st="7" end="7"/>
                                            </p:txEl>
                                          </p:spTgt>
                                        </p:tgtEl>
                                        <p:attrNameLst>
                                          <p:attrName>style.visibility</p:attrName>
                                        </p:attrNameLst>
                                      </p:cBhvr>
                                      <p:to>
                                        <p:strVal val="visible"/>
                                      </p:to>
                                    </p:set>
                                    <p:animEffect transition="in" filter="fade">
                                      <p:cBhvr>
                                        <p:cTn id="41" dur="500"/>
                                        <p:tgtEl>
                                          <p:spTgt spid="3">
                                            <p:txEl>
                                              <p:pRg st="7" end="7"/>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3">
                                            <p:txEl>
                                              <p:pRg st="9" end="9"/>
                                            </p:txEl>
                                          </p:spTgt>
                                        </p:tgtEl>
                                        <p:attrNameLst>
                                          <p:attrName>style.visibility</p:attrName>
                                        </p:attrNameLst>
                                      </p:cBhvr>
                                      <p:to>
                                        <p:strVal val="visible"/>
                                      </p:to>
                                    </p:set>
                                    <p:animEffect transition="in" filter="fade">
                                      <p:cBhvr>
                                        <p:cTn id="46" dur="500"/>
                                        <p:tgtEl>
                                          <p:spTgt spid="3">
                                            <p:txEl>
                                              <p:pRg st="9" end="9"/>
                                            </p:txEl>
                                          </p:spTgt>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3">
                                            <p:txEl>
                                              <p:pRg st="10" end="10"/>
                                            </p:txEl>
                                          </p:spTgt>
                                        </p:tgtEl>
                                        <p:attrNameLst>
                                          <p:attrName>style.visibility</p:attrName>
                                        </p:attrNameLst>
                                      </p:cBhvr>
                                      <p:to>
                                        <p:strVal val="visible"/>
                                      </p:to>
                                    </p:set>
                                    <p:animEffect transition="in" filter="fade">
                                      <p:cBhvr>
                                        <p:cTn id="49"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3AFE8227-C443-417B-BA91-520EB1EF45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3">
            <a:extLst>
              <a:ext uri="{FF2B5EF4-FFF2-40B4-BE49-F238E27FC236}">
                <a16:creationId xmlns:a16="http://schemas.microsoft.com/office/drawing/2014/main" id="{B40F8B1F-AE95-3C5D-1117-1D0118749610}"/>
              </a:ext>
            </a:extLst>
          </p:cNvPr>
          <p:cNvSpPr>
            <a:spLocks noGrp="1"/>
          </p:cNvSpPr>
          <p:nvPr>
            <p:ph sz="half" idx="2"/>
          </p:nvPr>
        </p:nvSpPr>
        <p:spPr>
          <a:xfrm>
            <a:off x="8229600" y="318052"/>
            <a:ext cx="3856383" cy="6345395"/>
          </a:xfrm>
        </p:spPr>
        <p:txBody>
          <a:bodyPr vert="horz" lIns="91440" tIns="45720" rIns="91440" bIns="45720" rtlCol="0">
            <a:normAutofit/>
          </a:bodyPr>
          <a:lstStyle/>
          <a:p>
            <a:r>
              <a:rPr lang="en-US" sz="2000" dirty="0"/>
              <a:t>There is a little bit of reality in all the factors we discussed</a:t>
            </a:r>
          </a:p>
          <a:p>
            <a:pPr lvl="1"/>
            <a:r>
              <a:rPr lang="en-US" sz="2000" dirty="0"/>
              <a:t>Fame</a:t>
            </a:r>
          </a:p>
          <a:p>
            <a:pPr lvl="1"/>
            <a:r>
              <a:rPr lang="en-US" sz="2000" dirty="0"/>
              <a:t>Clout in the community and your office</a:t>
            </a:r>
          </a:p>
          <a:p>
            <a:pPr lvl="1"/>
            <a:r>
              <a:rPr lang="en-US" sz="2000" dirty="0"/>
              <a:t>Fortune</a:t>
            </a:r>
          </a:p>
          <a:p>
            <a:pPr lvl="1"/>
            <a:r>
              <a:rPr lang="en-US" sz="2000" dirty="0"/>
              <a:t>Porting your knowledge from job to job</a:t>
            </a:r>
          </a:p>
          <a:p>
            <a:pPr lvl="1"/>
            <a:r>
              <a:rPr lang="en-US" sz="2000" dirty="0"/>
              <a:t>Learning new things</a:t>
            </a:r>
          </a:p>
          <a:p>
            <a:pPr lvl="1"/>
            <a:r>
              <a:rPr lang="en-US" sz="2000" dirty="0"/>
              <a:t>Helping others AND actually feeling good about it</a:t>
            </a:r>
          </a:p>
          <a:p>
            <a:r>
              <a:rPr lang="en-US" sz="2000" dirty="0"/>
              <a:t>I love writing</a:t>
            </a:r>
          </a:p>
          <a:p>
            <a:pPr lvl="1"/>
            <a:r>
              <a:rPr lang="en-US" sz="1600" dirty="0"/>
              <a:t>It isn’t always easy</a:t>
            </a:r>
          </a:p>
          <a:p>
            <a:pPr lvl="1"/>
            <a:r>
              <a:rPr lang="en-US" sz="1600" dirty="0"/>
              <a:t>It isn’t always fun</a:t>
            </a:r>
          </a:p>
          <a:p>
            <a:r>
              <a:rPr lang="en-US" sz="2000" dirty="0"/>
              <a:t>But it always feels good when you press “Publish”</a:t>
            </a:r>
          </a:p>
          <a:p>
            <a:pPr lvl="1"/>
            <a:r>
              <a:rPr lang="en-US" sz="2000" dirty="0"/>
              <a:t>Even better when you email the copy to someone to publish!</a:t>
            </a:r>
          </a:p>
        </p:txBody>
      </p:sp>
      <p:sp>
        <p:nvSpPr>
          <p:cNvPr id="28" name="Rectangle 27">
            <a:extLst>
              <a:ext uri="{FF2B5EF4-FFF2-40B4-BE49-F238E27FC236}">
                <a16:creationId xmlns:a16="http://schemas.microsoft.com/office/drawing/2014/main" id="{907741FC-B544-4A6E-B831-6789D04233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6408741"/>
            <a:ext cx="12191998" cy="457202"/>
          </a:xfrm>
          <a:prstGeom prst="rect">
            <a:avLst/>
          </a:prstGeom>
          <a:gradFill>
            <a:gsLst>
              <a:gs pos="34000">
                <a:srgbClr val="000000">
                  <a:alpha val="96000"/>
                </a:srgbClr>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3F0BE7ED-7814-4273-B18A-F26CC03803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6408742"/>
            <a:ext cx="8115300" cy="449258"/>
          </a:xfrm>
          <a:prstGeom prst="rect">
            <a:avLst/>
          </a:prstGeom>
          <a:gradFill>
            <a:gsLst>
              <a:gs pos="28000">
                <a:schemeClr val="accent1">
                  <a:lumMod val="75000"/>
                  <a:alpha val="59000"/>
                </a:schemeClr>
              </a:gs>
              <a:gs pos="100000">
                <a:srgbClr val="000000">
                  <a:alpha val="70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ontent Placeholder 5">
            <a:extLst>
              <a:ext uri="{FF2B5EF4-FFF2-40B4-BE49-F238E27FC236}">
                <a16:creationId xmlns:a16="http://schemas.microsoft.com/office/drawing/2014/main" id="{0306A385-C7B7-C247-F0DC-7CF55259B3E5}"/>
              </a:ext>
            </a:extLst>
          </p:cNvPr>
          <p:cNvSpPr>
            <a:spLocks noGrp="1"/>
          </p:cNvSpPr>
          <p:nvPr>
            <p:ph sz="half" idx="1"/>
          </p:nvPr>
        </p:nvSpPr>
        <p:spPr/>
        <p:txBody>
          <a:bodyPr>
            <a:normAutofit/>
          </a:bodyPr>
          <a:lstStyle/>
          <a:p>
            <a:endParaRPr lang="en-US"/>
          </a:p>
        </p:txBody>
      </p:sp>
      <p:pic>
        <p:nvPicPr>
          <p:cNvPr id="8" name="Picture 7">
            <a:extLst>
              <a:ext uri="{FF2B5EF4-FFF2-40B4-BE49-F238E27FC236}">
                <a16:creationId xmlns:a16="http://schemas.microsoft.com/office/drawing/2014/main" id="{22F93BA6-563F-41A5-9EE8-C6C438F053AE}"/>
              </a:ext>
            </a:extLst>
          </p:cNvPr>
          <p:cNvPicPr>
            <a:picLocks noChangeAspect="1"/>
          </p:cNvPicPr>
          <p:nvPr/>
        </p:nvPicPr>
        <p:blipFill>
          <a:blip r:embed="rId3"/>
          <a:stretch>
            <a:fillRect/>
          </a:stretch>
        </p:blipFill>
        <p:spPr>
          <a:xfrm>
            <a:off x="-149646" y="-127143"/>
            <a:ext cx="8115300" cy="7112285"/>
          </a:xfrm>
          <a:prstGeom prst="rect">
            <a:avLst/>
          </a:prstGeom>
        </p:spPr>
      </p:pic>
    </p:spTree>
    <p:extLst>
      <p:ext uri="{BB962C8B-B14F-4D97-AF65-F5344CB8AC3E}">
        <p14:creationId xmlns:p14="http://schemas.microsoft.com/office/powerpoint/2010/main" val="3986920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fade">
                                      <p:cBhvr>
                                        <p:cTn id="13" dur="500"/>
                                        <p:tgtEl>
                                          <p:spTgt spid="4">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
                                            <p:txEl>
                                              <p:pRg st="3" end="3"/>
                                            </p:txEl>
                                          </p:spTgt>
                                        </p:tgtEl>
                                        <p:attrNameLst>
                                          <p:attrName>style.visibility</p:attrName>
                                        </p:attrNameLst>
                                      </p:cBhvr>
                                      <p:to>
                                        <p:strVal val="visible"/>
                                      </p:to>
                                    </p:set>
                                    <p:animEffect transition="in" filter="fade">
                                      <p:cBhvr>
                                        <p:cTn id="16" dur="500"/>
                                        <p:tgtEl>
                                          <p:spTgt spid="4">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animEffect transition="in" filter="fade">
                                      <p:cBhvr>
                                        <p:cTn id="19" dur="500"/>
                                        <p:tgtEl>
                                          <p:spTgt spid="4">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
                                            <p:txEl>
                                              <p:pRg st="5" end="5"/>
                                            </p:txEl>
                                          </p:spTgt>
                                        </p:tgtEl>
                                        <p:attrNameLst>
                                          <p:attrName>style.visibility</p:attrName>
                                        </p:attrNameLst>
                                      </p:cBhvr>
                                      <p:to>
                                        <p:strVal val="visible"/>
                                      </p:to>
                                    </p:set>
                                    <p:animEffect transition="in" filter="fade">
                                      <p:cBhvr>
                                        <p:cTn id="22" dur="500"/>
                                        <p:tgtEl>
                                          <p:spTgt spid="4">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animEffect transition="in" filter="fade">
                                      <p:cBhvr>
                                        <p:cTn id="25" dur="500"/>
                                        <p:tgtEl>
                                          <p:spTgt spid="4">
                                            <p:txEl>
                                              <p:pRg st="6" end="6"/>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4">
                                            <p:txEl>
                                              <p:pRg st="7" end="7"/>
                                            </p:txEl>
                                          </p:spTgt>
                                        </p:tgtEl>
                                        <p:attrNameLst>
                                          <p:attrName>style.visibility</p:attrName>
                                        </p:attrNameLst>
                                      </p:cBhvr>
                                      <p:to>
                                        <p:strVal val="visible"/>
                                      </p:to>
                                    </p:set>
                                    <p:animEffect transition="in" filter="fade">
                                      <p:cBhvr>
                                        <p:cTn id="30" dur="500"/>
                                        <p:tgtEl>
                                          <p:spTgt spid="4">
                                            <p:txEl>
                                              <p:pRg st="7" end="7"/>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4">
                                            <p:txEl>
                                              <p:pRg st="8" end="8"/>
                                            </p:txEl>
                                          </p:spTgt>
                                        </p:tgtEl>
                                        <p:attrNameLst>
                                          <p:attrName>style.visibility</p:attrName>
                                        </p:attrNameLst>
                                      </p:cBhvr>
                                      <p:to>
                                        <p:strVal val="visible"/>
                                      </p:to>
                                    </p:set>
                                    <p:animEffect transition="in" filter="fade">
                                      <p:cBhvr>
                                        <p:cTn id="33" dur="500"/>
                                        <p:tgtEl>
                                          <p:spTgt spid="4">
                                            <p:txEl>
                                              <p:pRg st="8" end="8"/>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4">
                                            <p:txEl>
                                              <p:pRg st="9" end="9"/>
                                            </p:txEl>
                                          </p:spTgt>
                                        </p:tgtEl>
                                        <p:attrNameLst>
                                          <p:attrName>style.visibility</p:attrName>
                                        </p:attrNameLst>
                                      </p:cBhvr>
                                      <p:to>
                                        <p:strVal val="visible"/>
                                      </p:to>
                                    </p:set>
                                    <p:animEffect transition="in" filter="fade">
                                      <p:cBhvr>
                                        <p:cTn id="36" dur="500"/>
                                        <p:tgtEl>
                                          <p:spTgt spid="4">
                                            <p:txEl>
                                              <p:pRg st="9" end="9"/>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4">
                                            <p:txEl>
                                              <p:pRg st="10" end="10"/>
                                            </p:txEl>
                                          </p:spTgt>
                                        </p:tgtEl>
                                        <p:attrNameLst>
                                          <p:attrName>style.visibility</p:attrName>
                                        </p:attrNameLst>
                                      </p:cBhvr>
                                      <p:to>
                                        <p:strVal val="visible"/>
                                      </p:to>
                                    </p:set>
                                    <p:animEffect transition="in" filter="fade">
                                      <p:cBhvr>
                                        <p:cTn id="41" dur="500"/>
                                        <p:tgtEl>
                                          <p:spTgt spid="4">
                                            <p:txEl>
                                              <p:pRg st="10" end="10"/>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4">
                                            <p:txEl>
                                              <p:pRg st="11" end="11"/>
                                            </p:txEl>
                                          </p:spTgt>
                                        </p:tgtEl>
                                        <p:attrNameLst>
                                          <p:attrName>style.visibility</p:attrName>
                                        </p:attrNameLst>
                                      </p:cBhvr>
                                      <p:to>
                                        <p:strVal val="visible"/>
                                      </p:to>
                                    </p:set>
                                    <p:animEffect transition="in" filter="fade">
                                      <p:cBhvr>
                                        <p:cTn id="44" dur="500"/>
                                        <p:tgtEl>
                                          <p:spTgt spid="4">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5" descr="A group of people raising their hands&#10;&#10;Description automatically generated">
            <a:extLst>
              <a:ext uri="{FF2B5EF4-FFF2-40B4-BE49-F238E27FC236}">
                <a16:creationId xmlns:a16="http://schemas.microsoft.com/office/drawing/2014/main" id="{330A2B7F-4598-111E-A767-4D50CB53B940}"/>
              </a:ext>
            </a:extLst>
          </p:cNvPr>
          <p:cNvPicPr>
            <a:picLocks noGrp="1" noChangeAspect="1"/>
          </p:cNvPicPr>
          <p:nvPr>
            <p:ph sz="half" idx="2"/>
          </p:nvPr>
        </p:nvPicPr>
        <p:blipFill>
          <a:blip r:embed="rId2">
            <a:alphaModFix amt="50000"/>
          </a:blip>
          <a:srcRect t="13127"/>
          <a:stretch/>
        </p:blipFill>
        <p:spPr>
          <a:xfrm>
            <a:off x="20" y="1"/>
            <a:ext cx="12191980" cy="6857999"/>
          </a:xfrm>
          <a:prstGeom prst="rect">
            <a:avLst/>
          </a:prstGeom>
        </p:spPr>
      </p:pic>
      <p:sp>
        <p:nvSpPr>
          <p:cNvPr id="2" name="Title 1">
            <a:extLst>
              <a:ext uri="{FF2B5EF4-FFF2-40B4-BE49-F238E27FC236}">
                <a16:creationId xmlns:a16="http://schemas.microsoft.com/office/drawing/2014/main" id="{B765B6C2-CD6E-187E-D493-8427FC1ED087}"/>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sz="6000">
                <a:solidFill>
                  <a:srgbClr val="FFFFFF"/>
                </a:solidFill>
              </a:rPr>
              <a:t>Questions?</a:t>
            </a:r>
          </a:p>
        </p:txBody>
      </p:sp>
    </p:spTree>
    <p:extLst>
      <p:ext uri="{BB962C8B-B14F-4D97-AF65-F5344CB8AC3E}">
        <p14:creationId xmlns:p14="http://schemas.microsoft.com/office/powerpoint/2010/main" val="1186369659"/>
      </p:ext>
    </p:extLst>
  </p:cSld>
  <p:clrMapOvr>
    <a:overrideClrMapping bg1="dk1" tx1="lt1" bg2="dk2" tx2="lt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5" name="Rectangle 3"/>
          <p:cNvSpPr>
            <a:spLocks noGrp="1"/>
          </p:cNvSpPr>
          <p:nvPr>
            <p:ph idx="1"/>
          </p:nvPr>
        </p:nvSpPr>
        <p:spPr>
          <a:xfrm>
            <a:off x="457201" y="1771651"/>
            <a:ext cx="10363200" cy="4525963"/>
          </a:xfrm>
        </p:spPr>
        <p:txBody>
          <a:bodyPr>
            <a:normAutofit/>
          </a:bodyPr>
          <a:lstStyle/>
          <a:p>
            <a:r>
              <a:rPr lang="en-US" dirty="0"/>
              <a:t>Louis Davidson - </a:t>
            </a:r>
            <a:r>
              <a:rPr lang="en-US" dirty="0">
                <a:hlinkClick r:id="rId3"/>
              </a:rPr>
              <a:t>louis@drsql.org</a:t>
            </a:r>
            <a:r>
              <a:rPr lang="en-US" dirty="0"/>
              <a:t>	</a:t>
            </a:r>
          </a:p>
          <a:p>
            <a:r>
              <a:rPr lang="en-US" dirty="0"/>
              <a:t>Website – </a:t>
            </a:r>
            <a:r>
              <a:rPr lang="en-US" dirty="0">
                <a:hlinkClick r:id="rId4"/>
              </a:rPr>
              <a:t>http://drsql.org</a:t>
            </a:r>
            <a:r>
              <a:rPr lang="en-US" dirty="0"/>
              <a:t> </a:t>
            </a:r>
          </a:p>
          <a:p>
            <a:pPr lvl="1"/>
            <a:r>
              <a:rPr lang="en-US" dirty="0">
                <a:sym typeface="Wingdings" pitchFamily="2" charset="2"/>
              </a:rPr>
              <a:t>Get slides here: </a:t>
            </a:r>
            <a:r>
              <a:rPr lang="en-US" dirty="0">
                <a:sym typeface="Wingdings" pitchFamily="2" charset="2"/>
                <a:hlinkClick r:id="rId5"/>
              </a:rPr>
              <a:t>https://drsql.org/presentations</a:t>
            </a:r>
            <a:r>
              <a:rPr lang="en-US" dirty="0">
                <a:sym typeface="Wingdings" pitchFamily="2" charset="2"/>
              </a:rPr>
              <a:t> </a:t>
            </a:r>
            <a:endParaRPr lang="en-US" dirty="0"/>
          </a:p>
          <a:p>
            <a:r>
              <a:rPr lang="en-US" dirty="0"/>
              <a:t>Twitter – </a:t>
            </a:r>
            <a:r>
              <a:rPr lang="en-US" dirty="0">
                <a:hlinkClick r:id="rId6"/>
              </a:rPr>
              <a:t>http://twitter.com/drsql</a:t>
            </a:r>
            <a:r>
              <a:rPr lang="en-US" dirty="0"/>
              <a:t> </a:t>
            </a:r>
          </a:p>
          <a:p>
            <a:endParaRPr lang="en-US" dirty="0"/>
          </a:p>
          <a:p>
            <a:endParaRPr lang="en-US" dirty="0"/>
          </a:p>
          <a:p>
            <a:r>
              <a:rPr lang="en-US" dirty="0"/>
              <a:t>Editor/Blogger at</a:t>
            </a:r>
            <a:br>
              <a:rPr lang="en-US" dirty="0"/>
            </a:br>
            <a:r>
              <a:rPr lang="en-US" dirty="0">
                <a:hlinkClick r:id="rId7"/>
              </a:rPr>
              <a:t>https://www.red-gate.com/simple-talk/author/louis-davidson/</a:t>
            </a:r>
            <a:r>
              <a:rPr lang="en-US" dirty="0"/>
              <a:t> </a:t>
            </a:r>
          </a:p>
        </p:txBody>
      </p:sp>
      <p:sp>
        <p:nvSpPr>
          <p:cNvPr id="6" name="Title 1"/>
          <p:cNvSpPr>
            <a:spLocks noGrp="1"/>
          </p:cNvSpPr>
          <p:nvPr>
            <p:ph type="title"/>
          </p:nvPr>
        </p:nvSpPr>
        <p:spPr/>
        <p:txBody>
          <a:bodyPr/>
          <a:lstStyle/>
          <a:p>
            <a:r>
              <a:rPr lang="en-US" dirty="0"/>
              <a:t>Contact info..</a:t>
            </a:r>
          </a:p>
        </p:txBody>
      </p:sp>
      <p:pic>
        <p:nvPicPr>
          <p:cNvPr id="2" name="Picture 1"/>
          <p:cNvPicPr>
            <a:picLocks noChangeAspect="1"/>
          </p:cNvPicPr>
          <p:nvPr/>
        </p:nvPicPr>
        <p:blipFill rotWithShape="1">
          <a:blip r:embed="rId8" cstate="print">
            <a:extLst>
              <a:ext uri="{28A0092B-C50C-407E-A947-70E740481C1C}">
                <a14:useLocalDpi xmlns:a14="http://schemas.microsoft.com/office/drawing/2010/main" val="0"/>
              </a:ext>
            </a:extLst>
          </a:blip>
          <a:srcRect l="5714" t="23796" r="7403" b="25788"/>
          <a:stretch/>
        </p:blipFill>
        <p:spPr>
          <a:xfrm>
            <a:off x="6248400" y="1524000"/>
            <a:ext cx="2133600" cy="685686"/>
          </a:xfrm>
          <a:prstGeom prst="rect">
            <a:avLst/>
          </a:prstGeom>
        </p:spPr>
      </p:pic>
      <p:pic>
        <p:nvPicPr>
          <p:cNvPr id="4" name="Graphic 3">
            <a:extLst>
              <a:ext uri="{FF2B5EF4-FFF2-40B4-BE49-F238E27FC236}">
                <a16:creationId xmlns:a16="http://schemas.microsoft.com/office/drawing/2014/main" id="{72778651-C0F5-8F75-5C1F-1CC1370F51B6}"/>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657600" y="4724400"/>
            <a:ext cx="2286000" cy="488731"/>
          </a:xfrm>
          <a:prstGeom prst="rect">
            <a:avLst/>
          </a:prstGeom>
        </p:spPr>
      </p:pic>
      <p:pic>
        <p:nvPicPr>
          <p:cNvPr id="1026" name="Picture 2">
            <a:extLst>
              <a:ext uri="{FF2B5EF4-FFF2-40B4-BE49-F238E27FC236}">
                <a16:creationId xmlns:a16="http://schemas.microsoft.com/office/drawing/2014/main" id="{9FD40DFB-7F06-D850-2BFE-30974803DAA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815874" y="1981200"/>
            <a:ext cx="2133600" cy="2133600"/>
          </a:xfrm>
          <a:prstGeom prst="rect">
            <a:avLst/>
          </a:prstGeom>
          <a:noFill/>
          <a:extLst>
            <a:ext uri="{909E8E84-426E-40DD-AFC4-6F175D3DCCD1}">
              <a14:hiddenFill xmlns:a14="http://schemas.microsoft.com/office/drawing/2010/main">
                <a:solidFill>
                  <a:srgbClr val="FFFFFF"/>
                </a:solidFill>
              </a14:hiddenFill>
            </a:ext>
          </a:extLst>
        </p:spPr>
      </p:pic>
      <p:sp>
        <p:nvSpPr>
          <p:cNvPr id="7" name="Arrow: Right 6">
            <a:extLst>
              <a:ext uri="{FF2B5EF4-FFF2-40B4-BE49-F238E27FC236}">
                <a16:creationId xmlns:a16="http://schemas.microsoft.com/office/drawing/2014/main" id="{0345684C-D765-F131-BE55-86B5B95E0875}"/>
              </a:ext>
            </a:extLst>
          </p:cNvPr>
          <p:cNvSpPr/>
          <p:nvPr/>
        </p:nvSpPr>
        <p:spPr>
          <a:xfrm>
            <a:off x="7772400" y="2971800"/>
            <a:ext cx="914400" cy="1524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69829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5715">
                                            <p:txEl>
                                              <p:pRg st="0" end="0"/>
                                            </p:txEl>
                                          </p:spTgt>
                                        </p:tgtEl>
                                        <p:attrNameLst>
                                          <p:attrName>style.visibility</p:attrName>
                                        </p:attrNameLst>
                                      </p:cBhvr>
                                      <p:to>
                                        <p:strVal val="visible"/>
                                      </p:to>
                                    </p:set>
                                    <p:animEffect transition="in" filter="fade">
                                      <p:cBhvr>
                                        <p:cTn id="7" dur="500"/>
                                        <p:tgtEl>
                                          <p:spTgt spid="115715">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5715">
                                            <p:txEl>
                                              <p:pRg st="1" end="1"/>
                                            </p:txEl>
                                          </p:spTgt>
                                        </p:tgtEl>
                                        <p:attrNameLst>
                                          <p:attrName>style.visibility</p:attrName>
                                        </p:attrNameLst>
                                      </p:cBhvr>
                                      <p:to>
                                        <p:strVal val="visible"/>
                                      </p:to>
                                    </p:set>
                                    <p:animEffect transition="in" filter="fade">
                                      <p:cBhvr>
                                        <p:cTn id="10" dur="500"/>
                                        <p:tgtEl>
                                          <p:spTgt spid="115715">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5715">
                                            <p:txEl>
                                              <p:pRg st="2" end="2"/>
                                            </p:txEl>
                                          </p:spTgt>
                                        </p:tgtEl>
                                        <p:attrNameLst>
                                          <p:attrName>style.visibility</p:attrName>
                                        </p:attrNameLst>
                                      </p:cBhvr>
                                      <p:to>
                                        <p:strVal val="visible"/>
                                      </p:to>
                                    </p:set>
                                    <p:animEffect transition="in" filter="fade">
                                      <p:cBhvr>
                                        <p:cTn id="13" dur="500"/>
                                        <p:tgtEl>
                                          <p:spTgt spid="115715">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15715">
                                            <p:txEl>
                                              <p:pRg st="3" end="3"/>
                                            </p:txEl>
                                          </p:spTgt>
                                        </p:tgtEl>
                                        <p:attrNameLst>
                                          <p:attrName>style.visibility</p:attrName>
                                        </p:attrNameLst>
                                      </p:cBhvr>
                                      <p:to>
                                        <p:strVal val="visible"/>
                                      </p:to>
                                    </p:set>
                                    <p:animEffect transition="in" filter="fade">
                                      <p:cBhvr>
                                        <p:cTn id="18" dur="500"/>
                                        <p:tgtEl>
                                          <p:spTgt spid="115715">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15715">
                                            <p:txEl>
                                              <p:pRg st="6" end="6"/>
                                            </p:txEl>
                                          </p:spTgt>
                                        </p:tgtEl>
                                        <p:attrNameLst>
                                          <p:attrName>style.visibility</p:attrName>
                                        </p:attrNameLst>
                                      </p:cBhvr>
                                      <p:to>
                                        <p:strVal val="visible"/>
                                      </p:to>
                                    </p:set>
                                    <p:animEffect transition="in" filter="fade">
                                      <p:cBhvr>
                                        <p:cTn id="23" dur="500"/>
                                        <p:tgtEl>
                                          <p:spTgt spid="115715">
                                            <p:txEl>
                                              <p:pRg st="6" end="6"/>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fade">
                                      <p:cBhvr>
                                        <p:cTn id="2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715" grpId="0" uiExpand="1" build="p"/>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2F728-75FF-FF72-59E5-9F6CE207E2C4}"/>
              </a:ext>
            </a:extLst>
          </p:cNvPr>
          <p:cNvSpPr>
            <a:spLocks noGrp="1"/>
          </p:cNvSpPr>
          <p:nvPr>
            <p:ph type="title"/>
          </p:nvPr>
        </p:nvSpPr>
        <p:spPr>
          <a:xfrm>
            <a:off x="614679" y="457200"/>
            <a:ext cx="4779572" cy="1298448"/>
          </a:xfrm>
        </p:spPr>
        <p:txBody>
          <a:bodyPr vert="horz" lIns="0" tIns="0" rIns="0" bIns="0" rtlCol="0" anchor="t">
            <a:noAutofit/>
          </a:bodyPr>
          <a:lstStyle/>
          <a:p>
            <a:r>
              <a:rPr lang="en-US" sz="3600" dirty="0"/>
              <a:t>Technical Writing Tips To Fill The Empty Spaces</a:t>
            </a:r>
          </a:p>
        </p:txBody>
      </p:sp>
      <p:sp>
        <p:nvSpPr>
          <p:cNvPr id="4" name="Content Placeholder 3">
            <a:extLst>
              <a:ext uri="{FF2B5EF4-FFF2-40B4-BE49-F238E27FC236}">
                <a16:creationId xmlns:a16="http://schemas.microsoft.com/office/drawing/2014/main" id="{9F280BBF-97E3-E1FF-F591-54F956D870EB}"/>
              </a:ext>
            </a:extLst>
          </p:cNvPr>
          <p:cNvSpPr>
            <a:spLocks noGrp="1"/>
          </p:cNvSpPr>
          <p:nvPr>
            <p:ph sz="half" idx="2"/>
          </p:nvPr>
        </p:nvSpPr>
        <p:spPr>
          <a:xfrm>
            <a:off x="6096000" y="343005"/>
            <a:ext cx="5639127" cy="6369079"/>
          </a:xfrm>
        </p:spPr>
        <p:txBody>
          <a:bodyPr vert="horz" lIns="0" tIns="0" rIns="0" bIns="0" rtlCol="0" anchor="t">
            <a:normAutofit fontScale="92500" lnSpcReduction="10000"/>
          </a:bodyPr>
          <a:lstStyle/>
          <a:p>
            <a:r>
              <a:rPr lang="en-US" sz="2400" dirty="0"/>
              <a:t>(At least to start) Worry less about a pretty site and </a:t>
            </a:r>
            <a:r>
              <a:rPr lang="en-US" sz="2400" dirty="0" err="1"/>
              <a:t>goog</a:t>
            </a:r>
            <a:r>
              <a:rPr lang="en-US" sz="2400" dirty="0"/>
              <a:t> </a:t>
            </a:r>
            <a:r>
              <a:rPr lang="en-US" sz="2400" dirty="0" err="1"/>
              <a:t>grammer</a:t>
            </a:r>
            <a:r>
              <a:rPr lang="en-US" sz="2400" dirty="0"/>
              <a:t> and more about technical content.</a:t>
            </a:r>
          </a:p>
          <a:p>
            <a:pPr lvl="1"/>
            <a:r>
              <a:rPr lang="en-US" sz="2000" dirty="0"/>
              <a:t>(It does need to make some sense)</a:t>
            </a:r>
          </a:p>
          <a:p>
            <a:r>
              <a:rPr lang="en-US" sz="2400" dirty="0"/>
              <a:t>Use AI, but use it sparingly. Great for grammar, style, and inspiration. Bad for just copying verbatim.</a:t>
            </a:r>
          </a:p>
          <a:p>
            <a:r>
              <a:rPr lang="en-US" sz="2400" dirty="0"/>
              <a:t>Try to write like the best version of you speaking. </a:t>
            </a:r>
          </a:p>
          <a:p>
            <a:r>
              <a:rPr lang="en-US" sz="2400" dirty="0"/>
              <a:t>Read your work out loud if you can.</a:t>
            </a:r>
          </a:p>
          <a:p>
            <a:r>
              <a:rPr lang="en-US" sz="2400" dirty="0"/>
              <a:t>Work in real stories. Even if they aren’t </a:t>
            </a:r>
            <a:r>
              <a:rPr lang="en-US" sz="2400" b="1" i="1" dirty="0"/>
              <a:t>really</a:t>
            </a:r>
            <a:r>
              <a:rPr lang="en-US" sz="2400" dirty="0"/>
              <a:t> real stories.</a:t>
            </a:r>
          </a:p>
          <a:p>
            <a:r>
              <a:rPr lang="en-US" sz="2400" dirty="0"/>
              <a:t>Writer’s block is real. Make a folder of ideas and park things you can’t seem to finish.</a:t>
            </a:r>
          </a:p>
          <a:p>
            <a:pPr lvl="1"/>
            <a:r>
              <a:rPr lang="en-US" sz="2000" dirty="0"/>
              <a:t>If you are always blocked, ask if you are writing about something you </a:t>
            </a:r>
            <a:r>
              <a:rPr lang="en-US" sz="2000" b="1" i="1" dirty="0"/>
              <a:t>want</a:t>
            </a:r>
            <a:r>
              <a:rPr lang="en-US" sz="2000" dirty="0"/>
              <a:t> to write about.</a:t>
            </a:r>
          </a:p>
          <a:p>
            <a:r>
              <a:rPr lang="en-US" sz="2400" dirty="0"/>
              <a:t>Capture ideas 24 hours a day.</a:t>
            </a:r>
          </a:p>
          <a:p>
            <a:r>
              <a:rPr lang="en-US" sz="2400" dirty="0"/>
              <a:t>Write to the code/images/</a:t>
            </a:r>
            <a:r>
              <a:rPr lang="en-US" sz="2400" dirty="0" err="1"/>
              <a:t>etc</a:t>
            </a:r>
            <a:r>
              <a:rPr lang="en-US" sz="2400" dirty="0"/>
              <a:t> you have.</a:t>
            </a:r>
          </a:p>
          <a:p>
            <a:r>
              <a:rPr lang="en-US" sz="2400" dirty="0"/>
              <a:t>Really, never feed the trolls.</a:t>
            </a:r>
          </a:p>
          <a:p>
            <a:endParaRPr lang="en-US" sz="2400" dirty="0"/>
          </a:p>
          <a:p>
            <a:endParaRPr lang="en-US" sz="2400" dirty="0"/>
          </a:p>
          <a:p>
            <a:endParaRPr lang="en-US" sz="2400" dirty="0"/>
          </a:p>
          <a:p>
            <a:endParaRPr lang="en-US" sz="2400" dirty="0"/>
          </a:p>
        </p:txBody>
      </p:sp>
      <p:pic>
        <p:nvPicPr>
          <p:cNvPr id="8" name="Content Placeholder 7">
            <a:extLst>
              <a:ext uri="{FF2B5EF4-FFF2-40B4-BE49-F238E27FC236}">
                <a16:creationId xmlns:a16="http://schemas.microsoft.com/office/drawing/2014/main" id="{5ADEE1A6-944A-A68A-8647-A596B1D3D808}"/>
              </a:ext>
            </a:extLst>
          </p:cNvPr>
          <p:cNvPicPr>
            <a:picLocks noGrp="1" noChangeAspect="1"/>
          </p:cNvPicPr>
          <p:nvPr>
            <p:ph sz="half" idx="1"/>
          </p:nvPr>
        </p:nvPicPr>
        <p:blipFill>
          <a:blip r:embed="rId3"/>
          <a:stretch>
            <a:fillRect/>
          </a:stretch>
        </p:blipFill>
        <p:spPr>
          <a:xfrm>
            <a:off x="546737" y="1832251"/>
            <a:ext cx="5022404" cy="4351338"/>
          </a:xfrm>
        </p:spPr>
      </p:pic>
    </p:spTree>
    <p:extLst>
      <p:ext uri="{BB962C8B-B14F-4D97-AF65-F5344CB8AC3E}">
        <p14:creationId xmlns:p14="http://schemas.microsoft.com/office/powerpoint/2010/main" val="2731874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fade">
                                      <p:cBhvr>
                                        <p:cTn id="15" dur="500"/>
                                        <p:tgtEl>
                                          <p:spTgt spid="4">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4">
                                            <p:txEl>
                                              <p:pRg st="3" end="3"/>
                                            </p:txEl>
                                          </p:spTgt>
                                        </p:tgtEl>
                                        <p:attrNameLst>
                                          <p:attrName>style.visibility</p:attrName>
                                        </p:attrNameLst>
                                      </p:cBhvr>
                                      <p:to>
                                        <p:strVal val="visible"/>
                                      </p:to>
                                    </p:set>
                                    <p:animEffect transition="in" filter="fade">
                                      <p:cBhvr>
                                        <p:cTn id="20" dur="500"/>
                                        <p:tgtEl>
                                          <p:spTgt spid="4">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4">
                                            <p:txEl>
                                              <p:pRg st="4" end="4"/>
                                            </p:txEl>
                                          </p:spTgt>
                                        </p:tgtEl>
                                        <p:attrNameLst>
                                          <p:attrName>style.visibility</p:attrName>
                                        </p:attrNameLst>
                                      </p:cBhvr>
                                      <p:to>
                                        <p:strVal val="visible"/>
                                      </p:to>
                                    </p:set>
                                    <p:animEffect transition="in" filter="fade">
                                      <p:cBhvr>
                                        <p:cTn id="25" dur="500"/>
                                        <p:tgtEl>
                                          <p:spTgt spid="4">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4">
                                            <p:txEl>
                                              <p:pRg st="5" end="5"/>
                                            </p:txEl>
                                          </p:spTgt>
                                        </p:tgtEl>
                                        <p:attrNameLst>
                                          <p:attrName>style.visibility</p:attrName>
                                        </p:attrNameLst>
                                      </p:cBhvr>
                                      <p:to>
                                        <p:strVal val="visible"/>
                                      </p:to>
                                    </p:set>
                                    <p:animEffect transition="in" filter="fade">
                                      <p:cBhvr>
                                        <p:cTn id="30" dur="500"/>
                                        <p:tgtEl>
                                          <p:spTgt spid="4">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4">
                                            <p:txEl>
                                              <p:pRg st="6" end="6"/>
                                            </p:txEl>
                                          </p:spTgt>
                                        </p:tgtEl>
                                        <p:attrNameLst>
                                          <p:attrName>style.visibility</p:attrName>
                                        </p:attrNameLst>
                                      </p:cBhvr>
                                      <p:to>
                                        <p:strVal val="visible"/>
                                      </p:to>
                                    </p:set>
                                    <p:animEffect transition="in" filter="fade">
                                      <p:cBhvr>
                                        <p:cTn id="35" dur="500"/>
                                        <p:tgtEl>
                                          <p:spTgt spid="4">
                                            <p:txEl>
                                              <p:pRg st="6" end="6"/>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4">
                                            <p:txEl>
                                              <p:pRg st="7" end="7"/>
                                            </p:txEl>
                                          </p:spTgt>
                                        </p:tgtEl>
                                        <p:attrNameLst>
                                          <p:attrName>style.visibility</p:attrName>
                                        </p:attrNameLst>
                                      </p:cBhvr>
                                      <p:to>
                                        <p:strVal val="visible"/>
                                      </p:to>
                                    </p:set>
                                    <p:animEffect transition="in" filter="fade">
                                      <p:cBhvr>
                                        <p:cTn id="38" dur="500"/>
                                        <p:tgtEl>
                                          <p:spTgt spid="4">
                                            <p:txEl>
                                              <p:pRg st="7" end="7"/>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4">
                                            <p:txEl>
                                              <p:pRg st="8" end="8"/>
                                            </p:txEl>
                                          </p:spTgt>
                                        </p:tgtEl>
                                        <p:attrNameLst>
                                          <p:attrName>style.visibility</p:attrName>
                                        </p:attrNameLst>
                                      </p:cBhvr>
                                      <p:to>
                                        <p:strVal val="visible"/>
                                      </p:to>
                                    </p:set>
                                    <p:animEffect transition="in" filter="fade">
                                      <p:cBhvr>
                                        <p:cTn id="43" dur="500"/>
                                        <p:tgtEl>
                                          <p:spTgt spid="4">
                                            <p:txEl>
                                              <p:pRg st="8" end="8"/>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4">
                                            <p:txEl>
                                              <p:pRg st="9" end="9"/>
                                            </p:txEl>
                                          </p:spTgt>
                                        </p:tgtEl>
                                        <p:attrNameLst>
                                          <p:attrName>style.visibility</p:attrName>
                                        </p:attrNameLst>
                                      </p:cBhvr>
                                      <p:to>
                                        <p:strVal val="visible"/>
                                      </p:to>
                                    </p:set>
                                    <p:animEffect transition="in" filter="fade">
                                      <p:cBhvr>
                                        <p:cTn id="48" dur="500"/>
                                        <p:tgtEl>
                                          <p:spTgt spid="4">
                                            <p:txEl>
                                              <p:pRg st="9" end="9"/>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4">
                                            <p:txEl>
                                              <p:pRg st="10" end="10"/>
                                            </p:txEl>
                                          </p:spTgt>
                                        </p:tgtEl>
                                        <p:attrNameLst>
                                          <p:attrName>style.visibility</p:attrName>
                                        </p:attrNameLst>
                                      </p:cBhvr>
                                      <p:to>
                                        <p:strVal val="visible"/>
                                      </p:to>
                                    </p:set>
                                    <p:animEffect transition="in" filter="fade">
                                      <p:cBhvr>
                                        <p:cTn id="53" dur="500"/>
                                        <p:tgtEl>
                                          <p:spTgt spid="4">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8" name="Rectangle 37">
            <a:extLst>
              <a:ext uri="{FF2B5EF4-FFF2-40B4-BE49-F238E27FC236}">
                <a16:creationId xmlns:a16="http://schemas.microsoft.com/office/drawing/2014/main" id="{6F828D28-8E09-41CC-8229-3070B5467A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Sun shining through clouds over a city&#10;&#10;Description automatically generated">
            <a:extLst>
              <a:ext uri="{FF2B5EF4-FFF2-40B4-BE49-F238E27FC236}">
                <a16:creationId xmlns:a16="http://schemas.microsoft.com/office/drawing/2014/main" id="{9B72363E-A9C5-52ED-002D-CDADC9C7BED0}"/>
              </a:ext>
            </a:extLst>
          </p:cNvPr>
          <p:cNvPicPr>
            <a:picLocks noChangeAspect="1"/>
          </p:cNvPicPr>
          <p:nvPr/>
        </p:nvPicPr>
        <p:blipFill>
          <a:blip r:embed="rId2">
            <a:extLst>
              <a:ext uri="{28A0092B-C50C-407E-A947-70E740481C1C}">
                <a14:useLocalDpi xmlns:a14="http://schemas.microsoft.com/office/drawing/2010/main" val="0"/>
              </a:ext>
            </a:extLst>
          </a:blip>
          <a:srcRect l="1"/>
          <a:stretch/>
        </p:blipFill>
        <p:spPr>
          <a:xfrm>
            <a:off x="0" y="0"/>
            <a:ext cx="12192000" cy="6858000"/>
          </a:xfrm>
          <a:prstGeom prst="rect">
            <a:avLst/>
          </a:prstGeom>
        </p:spPr>
      </p:pic>
      <p:sp>
        <p:nvSpPr>
          <p:cNvPr id="39" name="Rectangle 38">
            <a:extLst>
              <a:ext uri="{FF2B5EF4-FFF2-40B4-BE49-F238E27FC236}">
                <a16:creationId xmlns:a16="http://schemas.microsoft.com/office/drawing/2014/main" id="{D5B012D8-7F27-4758-9AC6-C889B154BD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103377" y="1100316"/>
            <a:ext cx="6858003" cy="4657347"/>
          </a:xfrm>
          <a:prstGeom prst="rect">
            <a:avLst/>
          </a:prstGeom>
          <a:gradFill flip="none" rotWithShape="1">
            <a:gsLst>
              <a:gs pos="48000">
                <a:srgbClr val="000000">
                  <a:alpha val="24000"/>
                </a:srgbClr>
              </a:gs>
              <a:gs pos="85000">
                <a:srgbClr val="000000">
                  <a:alpha val="45000"/>
                </a:srgbClr>
              </a:gs>
              <a:gs pos="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37269BF-F3D3-7AD6-C0BB-3360FCDDC17F}"/>
              </a:ext>
            </a:extLst>
          </p:cNvPr>
          <p:cNvSpPr>
            <a:spLocks noGrp="1"/>
          </p:cNvSpPr>
          <p:nvPr>
            <p:ph type="title"/>
          </p:nvPr>
        </p:nvSpPr>
        <p:spPr>
          <a:xfrm>
            <a:off x="157277" y="5448930"/>
            <a:ext cx="12031674" cy="3569242"/>
          </a:xfrm>
        </p:spPr>
        <p:txBody>
          <a:bodyPr vert="horz" lIns="91440" tIns="45720" rIns="91440" bIns="45720" rtlCol="0" anchor="t">
            <a:normAutofit/>
          </a:bodyPr>
          <a:lstStyle/>
          <a:p>
            <a:r>
              <a:rPr lang="en-US" sz="4000" dirty="0">
                <a:solidFill>
                  <a:srgbClr val="FFFFFF"/>
                </a:solidFill>
              </a:rPr>
              <a:t>And then it hit me… I should write an article on each of these tips</a:t>
            </a:r>
            <a:r>
              <a:rPr lang="en-US" sz="4000">
                <a:solidFill>
                  <a:srgbClr val="FFFFFF"/>
                </a:solidFill>
              </a:rPr>
              <a:t>… And so it begins…</a:t>
            </a:r>
            <a:endParaRPr lang="en-US" sz="4000" dirty="0">
              <a:solidFill>
                <a:srgbClr val="FFFFFF"/>
              </a:solidFill>
            </a:endParaRPr>
          </a:p>
        </p:txBody>
      </p:sp>
      <p:sp>
        <p:nvSpPr>
          <p:cNvPr id="40" name="Rectangle 39">
            <a:extLst>
              <a:ext uri="{FF2B5EF4-FFF2-40B4-BE49-F238E27FC236}">
                <a16:creationId xmlns:a16="http://schemas.microsoft.com/office/drawing/2014/main" id="{4063B759-00FC-46D1-9898-8E8625268F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40187" y="2206184"/>
            <a:ext cx="6858003" cy="2445624"/>
          </a:xfrm>
          <a:prstGeom prst="rect">
            <a:avLst/>
          </a:prstGeom>
          <a:gradFill flip="none" rotWithShape="1">
            <a:gsLst>
              <a:gs pos="48000">
                <a:srgbClr val="000000">
                  <a:alpha val="24000"/>
                </a:srgbClr>
              </a:gs>
              <a:gs pos="85000">
                <a:srgbClr val="000000">
                  <a:alpha val="45000"/>
                </a:srgbClr>
              </a:gs>
              <a:gs pos="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38793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8" name="Picture 7">
            <a:extLst>
              <a:ext uri="{FF2B5EF4-FFF2-40B4-BE49-F238E27FC236}">
                <a16:creationId xmlns:a16="http://schemas.microsoft.com/office/drawing/2014/main" id="{2A6F7A54-8C48-F881-3342-688A7B4EF54A}"/>
              </a:ext>
            </a:extLst>
          </p:cNvPr>
          <p:cNvPicPr>
            <a:picLocks noChangeAspect="1"/>
          </p:cNvPicPr>
          <p:nvPr/>
        </p:nvPicPr>
        <p:blipFill>
          <a:blip r:embed="rId2"/>
          <a:srcRect t="5480"/>
          <a:stretch/>
        </p:blipFill>
        <p:spPr>
          <a:xfrm>
            <a:off x="20" y="1282"/>
            <a:ext cx="12191980" cy="6856718"/>
          </a:xfrm>
          <a:prstGeom prst="rect">
            <a:avLst/>
          </a:prstGeom>
        </p:spPr>
      </p:pic>
    </p:spTree>
    <p:extLst>
      <p:ext uri="{BB962C8B-B14F-4D97-AF65-F5344CB8AC3E}">
        <p14:creationId xmlns:p14="http://schemas.microsoft.com/office/powerpoint/2010/main" val="42028305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9DCDB95-D32C-3B7D-04C4-DFC51D4D91B9}"/>
              </a:ext>
            </a:extLst>
          </p:cNvPr>
          <p:cNvSpPr>
            <a:spLocks noGrp="1"/>
          </p:cNvSpPr>
          <p:nvPr>
            <p:ph type="title"/>
          </p:nvPr>
        </p:nvSpPr>
        <p:spPr>
          <a:xfrm>
            <a:off x="640080" y="325369"/>
            <a:ext cx="4368602" cy="1956841"/>
          </a:xfrm>
        </p:spPr>
        <p:txBody>
          <a:bodyPr vert="horz" lIns="91440" tIns="45720" rIns="91440" bIns="45720" rtlCol="0" anchor="b">
            <a:normAutofit/>
          </a:bodyPr>
          <a:lstStyle/>
          <a:p>
            <a:r>
              <a:rPr lang="en-US" sz="5400" dirty="0"/>
              <a:t>Presentation Format</a:t>
            </a:r>
          </a:p>
        </p:txBody>
      </p:sp>
      <p:sp>
        <p:nvSpPr>
          <p:cNvPr id="15"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3">
            <a:extLst>
              <a:ext uri="{FF2B5EF4-FFF2-40B4-BE49-F238E27FC236}">
                <a16:creationId xmlns:a16="http://schemas.microsoft.com/office/drawing/2014/main" id="{6C6D29A5-F693-A18D-62CB-C975D5B5D5F4}"/>
              </a:ext>
            </a:extLst>
          </p:cNvPr>
          <p:cNvSpPr>
            <a:spLocks noGrp="1"/>
          </p:cNvSpPr>
          <p:nvPr>
            <p:ph sz="half" idx="2"/>
          </p:nvPr>
        </p:nvSpPr>
        <p:spPr>
          <a:xfrm>
            <a:off x="640080" y="2872899"/>
            <a:ext cx="4243589" cy="3320668"/>
          </a:xfrm>
        </p:spPr>
        <p:txBody>
          <a:bodyPr vert="horz" lIns="91440" tIns="45720" rIns="91440" bIns="45720" rtlCol="0">
            <a:normAutofit/>
          </a:bodyPr>
          <a:lstStyle/>
          <a:p>
            <a:r>
              <a:rPr lang="en-US" sz="2200" dirty="0"/>
              <a:t>Interactive Quiz Format</a:t>
            </a:r>
          </a:p>
          <a:p>
            <a:r>
              <a:rPr lang="en-US" sz="2200" dirty="0"/>
              <a:t>I have a set of reasons why people write</a:t>
            </a:r>
          </a:p>
          <a:p>
            <a:r>
              <a:rPr lang="en-US" sz="2200" dirty="0"/>
              <a:t>I will ask your opinion on how important this is</a:t>
            </a:r>
          </a:p>
          <a:p>
            <a:r>
              <a:rPr lang="en-US" sz="2200" dirty="0"/>
              <a:t>Then I will let you know my actual feelings</a:t>
            </a:r>
          </a:p>
        </p:txBody>
      </p:sp>
      <p:pic>
        <p:nvPicPr>
          <p:cNvPr id="11" name="Picture 10">
            <a:extLst>
              <a:ext uri="{FF2B5EF4-FFF2-40B4-BE49-F238E27FC236}">
                <a16:creationId xmlns:a16="http://schemas.microsoft.com/office/drawing/2014/main" id="{CF9B7A47-D5C3-3B1E-CB6F-B5ED67F784B3}"/>
              </a:ext>
            </a:extLst>
          </p:cNvPr>
          <p:cNvPicPr>
            <a:picLocks noChangeAspect="1"/>
          </p:cNvPicPr>
          <p:nvPr/>
        </p:nvPicPr>
        <p:blipFill>
          <a:blip r:embed="rId3"/>
          <a:srcRect l="10293" r="6958"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26066713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C608BEB-860E-4094-8511-78603564A7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059050" cy="6858000"/>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itle 4">
            <a:extLst>
              <a:ext uri="{FF2B5EF4-FFF2-40B4-BE49-F238E27FC236}">
                <a16:creationId xmlns:a16="http://schemas.microsoft.com/office/drawing/2014/main" id="{E7FA6E51-470D-7D65-E993-72984BBE2A4C}"/>
              </a:ext>
            </a:extLst>
          </p:cNvPr>
          <p:cNvSpPr>
            <a:spLocks noGrp="1"/>
          </p:cNvSpPr>
          <p:nvPr>
            <p:ph type="title"/>
          </p:nvPr>
        </p:nvSpPr>
        <p:spPr>
          <a:xfrm>
            <a:off x="838200" y="1412488"/>
            <a:ext cx="2899189" cy="4363844"/>
          </a:xfrm>
        </p:spPr>
        <p:txBody>
          <a:bodyPr anchor="t">
            <a:normAutofit/>
          </a:bodyPr>
          <a:lstStyle/>
          <a:p>
            <a:r>
              <a:rPr lang="en-US" sz="4000">
                <a:solidFill>
                  <a:srgbClr val="FFFFFF"/>
                </a:solidFill>
              </a:rPr>
              <a:t>Fame</a:t>
            </a:r>
          </a:p>
        </p:txBody>
      </p:sp>
      <p:sp>
        <p:nvSpPr>
          <p:cNvPr id="7" name="Content Placeholder 6">
            <a:extLst>
              <a:ext uri="{FF2B5EF4-FFF2-40B4-BE49-F238E27FC236}">
                <a16:creationId xmlns:a16="http://schemas.microsoft.com/office/drawing/2014/main" id="{5E9577B1-3ACC-7ED0-1FCF-E5018536C677}"/>
              </a:ext>
            </a:extLst>
          </p:cNvPr>
          <p:cNvSpPr>
            <a:spLocks noGrp="1"/>
          </p:cNvSpPr>
          <p:nvPr>
            <p:ph sz="half" idx="1"/>
          </p:nvPr>
        </p:nvSpPr>
        <p:spPr>
          <a:xfrm>
            <a:off x="4380855" y="1412489"/>
            <a:ext cx="3427283" cy="4363844"/>
          </a:xfrm>
        </p:spPr>
        <p:txBody>
          <a:bodyPr>
            <a:normAutofit/>
          </a:bodyPr>
          <a:lstStyle/>
          <a:p>
            <a:r>
              <a:rPr lang="en-US" sz="2000" dirty="0"/>
              <a:t>The chance to be BIG in the world</a:t>
            </a:r>
          </a:p>
          <a:p>
            <a:r>
              <a:rPr lang="en-US" sz="2000" dirty="0"/>
              <a:t>Or at least the technology community</a:t>
            </a:r>
          </a:p>
        </p:txBody>
      </p:sp>
      <p:cxnSp>
        <p:nvCxnSpPr>
          <p:cNvPr id="12" name="Straight Connector 11">
            <a:extLst>
              <a:ext uri="{FF2B5EF4-FFF2-40B4-BE49-F238E27FC236}">
                <a16:creationId xmlns:a16="http://schemas.microsoft.com/office/drawing/2014/main" id="{1F16A8D4-FE87-4604-88B2-394B5D1EB43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29871" y="1412488"/>
            <a:ext cx="0" cy="3657600"/>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32025701-0888-C427-DB1C-74941E88BD0E}"/>
              </a:ext>
            </a:extLst>
          </p:cNvPr>
          <p:cNvPicPr>
            <a:picLocks noChangeAspect="1"/>
          </p:cNvPicPr>
          <p:nvPr/>
        </p:nvPicPr>
        <p:blipFill>
          <a:blip r:embed="rId2"/>
          <a:stretch>
            <a:fillRect/>
          </a:stretch>
        </p:blipFill>
        <p:spPr>
          <a:xfrm>
            <a:off x="8240632" y="1159664"/>
            <a:ext cx="3778012" cy="4163248"/>
          </a:xfrm>
          <a:prstGeom prst="rect">
            <a:avLst/>
          </a:prstGeom>
        </p:spPr>
      </p:pic>
    </p:spTree>
    <p:extLst>
      <p:ext uri="{BB962C8B-B14F-4D97-AF65-F5344CB8AC3E}">
        <p14:creationId xmlns:p14="http://schemas.microsoft.com/office/powerpoint/2010/main" val="18189428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8FC9BE17-9A7B-462D-AE50-3D87773873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a:extLst>
              <a:ext uri="{FF2B5EF4-FFF2-40B4-BE49-F238E27FC236}">
                <a16:creationId xmlns:a16="http://schemas.microsoft.com/office/drawing/2014/main" id="{EAE85AB2-9474-1F6E-45CF-ED356DAA8313}"/>
              </a:ext>
            </a:extLst>
          </p:cNvPr>
          <p:cNvPicPr>
            <a:picLocks noChangeAspect="1"/>
          </p:cNvPicPr>
          <p:nvPr/>
        </p:nvPicPr>
        <p:blipFill>
          <a:blip r:embed="rId3"/>
          <a:srcRect t="2486" r="9089" b="16245"/>
          <a:stretch/>
        </p:blipFill>
        <p:spPr>
          <a:xfrm>
            <a:off x="3523488" y="10"/>
            <a:ext cx="8668512" cy="6857990"/>
          </a:xfrm>
          <a:prstGeom prst="rect">
            <a:avLst/>
          </a:prstGeom>
        </p:spPr>
      </p:pic>
      <p:sp>
        <p:nvSpPr>
          <p:cNvPr id="28" name="Rectangle 27">
            <a:extLst>
              <a:ext uri="{FF2B5EF4-FFF2-40B4-BE49-F238E27FC236}">
                <a16:creationId xmlns:a16="http://schemas.microsoft.com/office/drawing/2014/main" id="{3EBE8569-6AEC-4B8C-8D53-2DE337CDBA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050E1A4-FEF7-881D-C08B-A2122C99BB25}"/>
              </a:ext>
            </a:extLst>
          </p:cNvPr>
          <p:cNvSpPr>
            <a:spLocks noGrp="1"/>
          </p:cNvSpPr>
          <p:nvPr>
            <p:ph type="title"/>
          </p:nvPr>
        </p:nvSpPr>
        <p:spPr>
          <a:xfrm>
            <a:off x="359664" y="949228"/>
            <a:ext cx="3438144" cy="1124712"/>
          </a:xfrm>
        </p:spPr>
        <p:txBody>
          <a:bodyPr vert="horz" lIns="91440" tIns="45720" rIns="91440" bIns="45720" rtlCol="0" anchor="b">
            <a:normAutofit/>
          </a:bodyPr>
          <a:lstStyle/>
          <a:p>
            <a:r>
              <a:rPr lang="en-US" sz="2800" b="1" dirty="0"/>
              <a:t>Reasons for Writing: Fame (20%)</a:t>
            </a:r>
          </a:p>
        </p:txBody>
      </p:sp>
      <p:sp>
        <p:nvSpPr>
          <p:cNvPr id="30" name="Rectangle 29">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2" name="Rectangle 31">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9144"/>
          </a:xfrm>
          <a:prstGeom prst="rect">
            <a:avLst/>
          </a:prstGeom>
          <a:solidFill>
            <a:srgbClr val="D5D5D5"/>
          </a:solidFill>
          <a:ln w="3175">
            <a:solidFill>
              <a:srgbClr val="D5D5D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Content Placeholder 3">
            <a:extLst>
              <a:ext uri="{FF2B5EF4-FFF2-40B4-BE49-F238E27FC236}">
                <a16:creationId xmlns:a16="http://schemas.microsoft.com/office/drawing/2014/main" id="{5B1C7CF3-C0AB-C579-5093-8FF4C263F20D}"/>
              </a:ext>
            </a:extLst>
          </p:cNvPr>
          <p:cNvSpPr>
            <a:spLocks noGrp="1"/>
          </p:cNvSpPr>
          <p:nvPr>
            <p:ph sz="half" idx="2"/>
          </p:nvPr>
        </p:nvSpPr>
        <p:spPr>
          <a:xfrm>
            <a:off x="359664" y="2618663"/>
            <a:ext cx="4656284" cy="3975884"/>
          </a:xfrm>
        </p:spPr>
        <p:txBody>
          <a:bodyPr vert="horz" lIns="91440" tIns="45720" rIns="91440" bIns="45720" rtlCol="0" anchor="t">
            <a:normAutofit lnSpcReduction="10000"/>
          </a:bodyPr>
          <a:lstStyle/>
          <a:p>
            <a:r>
              <a:rPr lang="en-US" sz="2000" dirty="0"/>
              <a:t>Fame is possible, but…</a:t>
            </a:r>
          </a:p>
          <a:p>
            <a:pPr lvl="1"/>
            <a:r>
              <a:rPr lang="en-US" sz="2000" dirty="0"/>
              <a:t>Write about your passions and favorite toolsets</a:t>
            </a:r>
          </a:p>
          <a:p>
            <a:pPr lvl="1"/>
            <a:r>
              <a:rPr lang="en-US" sz="2000" dirty="0"/>
              <a:t>Fame happens naturally over time</a:t>
            </a:r>
          </a:p>
          <a:p>
            <a:pPr lvl="1"/>
            <a:r>
              <a:rPr lang="en-US" sz="2000" dirty="0"/>
              <a:t>You probably need to do more than just write…</a:t>
            </a:r>
          </a:p>
          <a:p>
            <a:r>
              <a:rPr lang="en-US" sz="2000" dirty="0"/>
              <a:t>Consistency is key</a:t>
            </a:r>
          </a:p>
          <a:p>
            <a:pPr lvl="1"/>
            <a:r>
              <a:rPr lang="en-US" sz="2000" dirty="0"/>
              <a:t>Choose topics wisely</a:t>
            </a:r>
          </a:p>
          <a:p>
            <a:pPr lvl="1"/>
            <a:r>
              <a:rPr lang="en-US" sz="2000" dirty="0"/>
              <a:t>Write consistently over a long period</a:t>
            </a:r>
          </a:p>
          <a:p>
            <a:r>
              <a:rPr lang="en-US" sz="2000" dirty="0"/>
              <a:t>Fame requires hard work and patience</a:t>
            </a:r>
          </a:p>
          <a:p>
            <a:r>
              <a:rPr lang="en-US" sz="2000" dirty="0"/>
              <a:t>Constantly ask your self if it is worth it.</a:t>
            </a:r>
          </a:p>
        </p:txBody>
      </p:sp>
    </p:spTree>
    <p:extLst>
      <p:ext uri="{BB962C8B-B14F-4D97-AF65-F5344CB8AC3E}">
        <p14:creationId xmlns:p14="http://schemas.microsoft.com/office/powerpoint/2010/main" val="24639998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fade">
                                      <p:cBhvr>
                                        <p:cTn id="13" dur="500"/>
                                        <p:tgtEl>
                                          <p:spTgt spid="4">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
                                            <p:txEl>
                                              <p:pRg st="3" end="3"/>
                                            </p:txEl>
                                          </p:spTgt>
                                        </p:tgtEl>
                                        <p:attrNameLst>
                                          <p:attrName>style.visibility</p:attrName>
                                        </p:attrNameLst>
                                      </p:cBhvr>
                                      <p:to>
                                        <p:strVal val="visible"/>
                                      </p:to>
                                    </p:set>
                                    <p:animEffect transition="in" filter="fade">
                                      <p:cBhvr>
                                        <p:cTn id="16" dur="500"/>
                                        <p:tgtEl>
                                          <p:spTgt spid="4">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animEffect transition="in" filter="fade">
                                      <p:cBhvr>
                                        <p:cTn id="21" dur="500"/>
                                        <p:tgtEl>
                                          <p:spTgt spid="4">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4">
                                            <p:txEl>
                                              <p:pRg st="5" end="5"/>
                                            </p:txEl>
                                          </p:spTgt>
                                        </p:tgtEl>
                                        <p:attrNameLst>
                                          <p:attrName>style.visibility</p:attrName>
                                        </p:attrNameLst>
                                      </p:cBhvr>
                                      <p:to>
                                        <p:strVal val="visible"/>
                                      </p:to>
                                    </p:set>
                                    <p:animEffect transition="in" filter="fade">
                                      <p:cBhvr>
                                        <p:cTn id="24" dur="500"/>
                                        <p:tgtEl>
                                          <p:spTgt spid="4">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4">
                                            <p:txEl>
                                              <p:pRg st="6" end="6"/>
                                            </p:txEl>
                                          </p:spTgt>
                                        </p:tgtEl>
                                        <p:attrNameLst>
                                          <p:attrName>style.visibility</p:attrName>
                                        </p:attrNameLst>
                                      </p:cBhvr>
                                      <p:to>
                                        <p:strVal val="visible"/>
                                      </p:to>
                                    </p:set>
                                    <p:animEffect transition="in" filter="fade">
                                      <p:cBhvr>
                                        <p:cTn id="27" dur="500"/>
                                        <p:tgtEl>
                                          <p:spTgt spid="4">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7" end="7"/>
                                            </p:txEl>
                                          </p:spTgt>
                                        </p:tgtEl>
                                        <p:attrNameLst>
                                          <p:attrName>style.visibility</p:attrName>
                                        </p:attrNameLst>
                                      </p:cBhvr>
                                      <p:to>
                                        <p:strVal val="visible"/>
                                      </p:to>
                                    </p:set>
                                    <p:animEffect transition="in" filter="fade">
                                      <p:cBhvr>
                                        <p:cTn id="32" dur="500"/>
                                        <p:tgtEl>
                                          <p:spTgt spid="4">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xEl>
                                              <p:pRg st="8" end="8"/>
                                            </p:txEl>
                                          </p:spTgt>
                                        </p:tgtEl>
                                        <p:attrNameLst>
                                          <p:attrName>style.visibility</p:attrName>
                                        </p:attrNameLst>
                                      </p:cBhvr>
                                      <p:to>
                                        <p:strVal val="visible"/>
                                      </p:to>
                                    </p:set>
                                    <p:animEffect transition="in" filter="fade">
                                      <p:cBhvr>
                                        <p:cTn id="37" dur="500"/>
                                        <p:tgtEl>
                                          <p:spTgt spid="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C608BEB-860E-4094-8511-78603564A7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059050" cy="6858000"/>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4FB0E68-C754-E25A-C59E-3D2AB351C05F}"/>
              </a:ext>
            </a:extLst>
          </p:cNvPr>
          <p:cNvSpPr>
            <a:spLocks noGrp="1"/>
          </p:cNvSpPr>
          <p:nvPr>
            <p:ph type="title"/>
          </p:nvPr>
        </p:nvSpPr>
        <p:spPr>
          <a:xfrm>
            <a:off x="838200" y="1412488"/>
            <a:ext cx="2899189" cy="4363844"/>
          </a:xfrm>
        </p:spPr>
        <p:txBody>
          <a:bodyPr anchor="t">
            <a:normAutofit/>
          </a:bodyPr>
          <a:lstStyle/>
          <a:p>
            <a:r>
              <a:rPr lang="en-US" sz="4000">
                <a:solidFill>
                  <a:srgbClr val="FFFFFF"/>
                </a:solidFill>
              </a:rPr>
              <a:t>Community Clout</a:t>
            </a:r>
          </a:p>
        </p:txBody>
      </p:sp>
      <p:sp>
        <p:nvSpPr>
          <p:cNvPr id="6" name="Content Placeholder 5">
            <a:extLst>
              <a:ext uri="{FF2B5EF4-FFF2-40B4-BE49-F238E27FC236}">
                <a16:creationId xmlns:a16="http://schemas.microsoft.com/office/drawing/2014/main" id="{A843E4AA-33E5-4B10-AACB-0783CE9F2C07}"/>
              </a:ext>
            </a:extLst>
          </p:cNvPr>
          <p:cNvSpPr>
            <a:spLocks noGrp="1"/>
          </p:cNvSpPr>
          <p:nvPr>
            <p:ph sz="half" idx="1"/>
          </p:nvPr>
        </p:nvSpPr>
        <p:spPr>
          <a:xfrm>
            <a:off x="4380855" y="1412489"/>
            <a:ext cx="3427283" cy="4363844"/>
          </a:xfrm>
        </p:spPr>
        <p:txBody>
          <a:bodyPr>
            <a:normAutofit/>
          </a:bodyPr>
          <a:lstStyle/>
          <a:p>
            <a:r>
              <a:rPr lang="en-US" sz="2000" dirty="0"/>
              <a:t>Ok, so you aren’t famous.</a:t>
            </a:r>
          </a:p>
          <a:p>
            <a:r>
              <a:rPr lang="en-US" sz="2000" dirty="0"/>
              <a:t>Here I want to talk about clout in the tech community </a:t>
            </a:r>
          </a:p>
          <a:p>
            <a:r>
              <a:rPr lang="en-US" sz="2000" dirty="0"/>
              <a:t>All of us in this room, in this conference, anyone working with technology</a:t>
            </a:r>
          </a:p>
        </p:txBody>
      </p:sp>
      <p:cxnSp>
        <p:nvCxnSpPr>
          <p:cNvPr id="11" name="Straight Connector 10">
            <a:extLst>
              <a:ext uri="{FF2B5EF4-FFF2-40B4-BE49-F238E27FC236}">
                <a16:creationId xmlns:a16="http://schemas.microsoft.com/office/drawing/2014/main" id="{1F16A8D4-FE87-4604-88B2-394B5D1EB43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29871" y="1412488"/>
            <a:ext cx="0" cy="3657600"/>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F0DE58F9-596C-AC22-74F3-59B79528145D}"/>
              </a:ext>
            </a:extLst>
          </p:cNvPr>
          <p:cNvPicPr>
            <a:picLocks noChangeAspect="1"/>
          </p:cNvPicPr>
          <p:nvPr/>
        </p:nvPicPr>
        <p:blipFill>
          <a:blip r:embed="rId2"/>
          <a:stretch>
            <a:fillRect/>
          </a:stretch>
        </p:blipFill>
        <p:spPr>
          <a:xfrm>
            <a:off x="7724908" y="844100"/>
            <a:ext cx="4254572" cy="5169800"/>
          </a:xfrm>
          <a:prstGeom prst="rect">
            <a:avLst/>
          </a:prstGeom>
        </p:spPr>
      </p:pic>
    </p:spTree>
    <p:extLst>
      <p:ext uri="{BB962C8B-B14F-4D97-AF65-F5344CB8AC3E}">
        <p14:creationId xmlns:p14="http://schemas.microsoft.com/office/powerpoint/2010/main" val="31537356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5BA04F8-10CC-C25D-957E-19ACED07D434}"/>
              </a:ext>
            </a:extLst>
          </p:cNvPr>
          <p:cNvSpPr>
            <a:spLocks noGrp="1"/>
          </p:cNvSpPr>
          <p:nvPr>
            <p:ph type="title"/>
          </p:nvPr>
        </p:nvSpPr>
        <p:spPr>
          <a:xfrm>
            <a:off x="640080" y="325369"/>
            <a:ext cx="4368602" cy="1956841"/>
          </a:xfrm>
        </p:spPr>
        <p:txBody>
          <a:bodyPr vert="horz" lIns="91440" tIns="45720" rIns="91440" bIns="45720" rtlCol="0" anchor="b">
            <a:normAutofit/>
          </a:bodyPr>
          <a:lstStyle/>
          <a:p>
            <a:r>
              <a:rPr lang="en-US" sz="4000" dirty="0"/>
              <a:t>Reasons for Writing: Community Clout (90%)</a:t>
            </a:r>
          </a:p>
        </p:txBody>
      </p:sp>
      <p:sp>
        <p:nvSpPr>
          <p:cNvPr id="8"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3">
            <a:extLst>
              <a:ext uri="{FF2B5EF4-FFF2-40B4-BE49-F238E27FC236}">
                <a16:creationId xmlns:a16="http://schemas.microsoft.com/office/drawing/2014/main" id="{F0F11F62-3B18-3E77-A469-1B0E8C6AC0D7}"/>
              </a:ext>
            </a:extLst>
          </p:cNvPr>
          <p:cNvSpPr>
            <a:spLocks noGrp="1"/>
          </p:cNvSpPr>
          <p:nvPr>
            <p:ph sz="half" idx="2"/>
          </p:nvPr>
        </p:nvSpPr>
        <p:spPr>
          <a:xfrm>
            <a:off x="640080" y="2687368"/>
            <a:ext cx="4670097" cy="3320668"/>
          </a:xfrm>
        </p:spPr>
        <p:txBody>
          <a:bodyPr vert="horz" lIns="91440" tIns="45720" rIns="91440" bIns="45720" rtlCol="0">
            <a:noAutofit/>
          </a:bodyPr>
          <a:lstStyle/>
          <a:p>
            <a:r>
              <a:rPr lang="en-US" sz="1600" dirty="0"/>
              <a:t>Presenting</a:t>
            </a:r>
          </a:p>
          <a:p>
            <a:pPr lvl="1"/>
            <a:r>
              <a:rPr lang="en-US" sz="1600" dirty="0"/>
              <a:t>Demonstrates skills to a smaller audience</a:t>
            </a:r>
          </a:p>
          <a:p>
            <a:pPr lvl="1"/>
            <a:r>
              <a:rPr lang="en-US" sz="1600" dirty="0"/>
              <a:t>Effective but limited in reach</a:t>
            </a:r>
          </a:p>
          <a:p>
            <a:r>
              <a:rPr lang="en-US" sz="1600" dirty="0"/>
              <a:t>Writing</a:t>
            </a:r>
          </a:p>
          <a:p>
            <a:pPr lvl="1"/>
            <a:r>
              <a:rPr lang="en-US" sz="1600" dirty="0"/>
              <a:t>Shows skills to a larger audience, and for the most part, keeps on going long after a piece is posted.</a:t>
            </a:r>
          </a:p>
          <a:p>
            <a:pPr lvl="1"/>
            <a:r>
              <a:rPr lang="en-US" sz="1600" dirty="0"/>
              <a:t>Can increases community clout significantly</a:t>
            </a:r>
            <a:endParaRPr lang="en-US" sz="2000" dirty="0"/>
          </a:p>
          <a:p>
            <a:r>
              <a:rPr lang="en-US" sz="1600" dirty="0"/>
              <a:t>Combining Writing and Speaking</a:t>
            </a:r>
          </a:p>
          <a:p>
            <a:pPr lvl="1"/>
            <a:r>
              <a:rPr lang="en-US" sz="1600" dirty="0"/>
              <a:t>Enhances community clout even further</a:t>
            </a:r>
          </a:p>
          <a:p>
            <a:pPr lvl="1"/>
            <a:r>
              <a:rPr lang="en-US" sz="1600" dirty="0"/>
              <a:t>Maximizes exposure and recognition</a:t>
            </a:r>
          </a:p>
          <a:p>
            <a:pPr lvl="1"/>
            <a:r>
              <a:rPr lang="en-US" sz="1600" dirty="0"/>
              <a:t>Use one to promote the other</a:t>
            </a:r>
          </a:p>
          <a:p>
            <a:r>
              <a:rPr lang="en-US" sz="2000" dirty="0"/>
              <a:t>THE BEST FEELING: When you help future you.</a:t>
            </a:r>
          </a:p>
        </p:txBody>
      </p:sp>
      <p:pic>
        <p:nvPicPr>
          <p:cNvPr id="5" name="Content Placeholder 4" descr="Person writing on a notebook">
            <a:extLst>
              <a:ext uri="{FF2B5EF4-FFF2-40B4-BE49-F238E27FC236}">
                <a16:creationId xmlns:a16="http://schemas.microsoft.com/office/drawing/2014/main" id="{5764140D-3F6B-4528-B00E-EC283FD10D80}"/>
              </a:ext>
            </a:extLst>
          </p:cNvPr>
          <p:cNvPicPr>
            <a:picLocks noGrp="1" noChangeAspect="1"/>
          </p:cNvPicPr>
          <p:nvPr>
            <p:ph sz="half" idx="1"/>
          </p:nvPr>
        </p:nvPicPr>
        <p:blipFill>
          <a:blip r:embed="rId3"/>
          <a:srcRect l="20901" r="12146"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32845623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fade">
                                      <p:cBhvr>
                                        <p:cTn id="13" dur="500"/>
                                        <p:tgtEl>
                                          <p:spTgt spid="4">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4">
                                            <p:txEl>
                                              <p:pRg st="3" end="3"/>
                                            </p:txEl>
                                          </p:spTgt>
                                        </p:tgtEl>
                                        <p:attrNameLst>
                                          <p:attrName>style.visibility</p:attrName>
                                        </p:attrNameLst>
                                      </p:cBhvr>
                                      <p:to>
                                        <p:strVal val="visible"/>
                                      </p:to>
                                    </p:set>
                                    <p:animEffect transition="in" filter="fade">
                                      <p:cBhvr>
                                        <p:cTn id="18" dur="500"/>
                                        <p:tgtEl>
                                          <p:spTgt spid="4">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animEffect transition="in" filter="fade">
                                      <p:cBhvr>
                                        <p:cTn id="21" dur="500"/>
                                        <p:tgtEl>
                                          <p:spTgt spid="4">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4">
                                            <p:txEl>
                                              <p:pRg st="5" end="5"/>
                                            </p:txEl>
                                          </p:spTgt>
                                        </p:tgtEl>
                                        <p:attrNameLst>
                                          <p:attrName>style.visibility</p:attrName>
                                        </p:attrNameLst>
                                      </p:cBhvr>
                                      <p:to>
                                        <p:strVal val="visible"/>
                                      </p:to>
                                    </p:set>
                                    <p:animEffect transition="in" filter="fade">
                                      <p:cBhvr>
                                        <p:cTn id="24" dur="500"/>
                                        <p:tgtEl>
                                          <p:spTgt spid="4">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4">
                                            <p:txEl>
                                              <p:pRg st="6" end="6"/>
                                            </p:txEl>
                                          </p:spTgt>
                                        </p:tgtEl>
                                        <p:attrNameLst>
                                          <p:attrName>style.visibility</p:attrName>
                                        </p:attrNameLst>
                                      </p:cBhvr>
                                      <p:to>
                                        <p:strVal val="visible"/>
                                      </p:to>
                                    </p:set>
                                    <p:animEffect transition="in" filter="fade">
                                      <p:cBhvr>
                                        <p:cTn id="29" dur="500"/>
                                        <p:tgtEl>
                                          <p:spTgt spid="4">
                                            <p:txEl>
                                              <p:pRg st="6" end="6"/>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4">
                                            <p:txEl>
                                              <p:pRg st="7" end="7"/>
                                            </p:txEl>
                                          </p:spTgt>
                                        </p:tgtEl>
                                        <p:attrNameLst>
                                          <p:attrName>style.visibility</p:attrName>
                                        </p:attrNameLst>
                                      </p:cBhvr>
                                      <p:to>
                                        <p:strVal val="visible"/>
                                      </p:to>
                                    </p:set>
                                    <p:animEffect transition="in" filter="fade">
                                      <p:cBhvr>
                                        <p:cTn id="32" dur="500"/>
                                        <p:tgtEl>
                                          <p:spTgt spid="4">
                                            <p:txEl>
                                              <p:pRg st="7" end="7"/>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4">
                                            <p:txEl>
                                              <p:pRg st="8" end="8"/>
                                            </p:txEl>
                                          </p:spTgt>
                                        </p:tgtEl>
                                        <p:attrNameLst>
                                          <p:attrName>style.visibility</p:attrName>
                                        </p:attrNameLst>
                                      </p:cBhvr>
                                      <p:to>
                                        <p:strVal val="visible"/>
                                      </p:to>
                                    </p:set>
                                    <p:animEffect transition="in" filter="fade">
                                      <p:cBhvr>
                                        <p:cTn id="35" dur="500"/>
                                        <p:tgtEl>
                                          <p:spTgt spid="4">
                                            <p:txEl>
                                              <p:pRg st="8" end="8"/>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4">
                                            <p:txEl>
                                              <p:pRg st="9" end="9"/>
                                            </p:txEl>
                                          </p:spTgt>
                                        </p:tgtEl>
                                        <p:attrNameLst>
                                          <p:attrName>style.visibility</p:attrName>
                                        </p:attrNameLst>
                                      </p:cBhvr>
                                      <p:to>
                                        <p:strVal val="visible"/>
                                      </p:to>
                                    </p:set>
                                    <p:animEffect transition="in" filter="fade">
                                      <p:cBhvr>
                                        <p:cTn id="38" dur="500"/>
                                        <p:tgtEl>
                                          <p:spTgt spid="4">
                                            <p:txEl>
                                              <p:pRg st="9" end="9"/>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4">
                                            <p:txEl>
                                              <p:pRg st="10" end="10"/>
                                            </p:txEl>
                                          </p:spTgt>
                                        </p:tgtEl>
                                        <p:attrNameLst>
                                          <p:attrName>style.visibility</p:attrName>
                                        </p:attrNameLst>
                                      </p:cBhvr>
                                      <p:to>
                                        <p:strVal val="visible"/>
                                      </p:to>
                                    </p:set>
                                    <p:animEffect transition="in" filter="fade">
                                      <p:cBhvr>
                                        <p:cTn id="43" dur="500"/>
                                        <p:tgtEl>
                                          <p:spTgt spid="4">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C608BEB-860E-4094-8511-78603564A7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059050" cy="6858000"/>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4FB0E68-C754-E25A-C59E-3D2AB351C05F}"/>
              </a:ext>
            </a:extLst>
          </p:cNvPr>
          <p:cNvSpPr>
            <a:spLocks noGrp="1"/>
          </p:cNvSpPr>
          <p:nvPr>
            <p:ph type="title"/>
          </p:nvPr>
        </p:nvSpPr>
        <p:spPr>
          <a:xfrm>
            <a:off x="838200" y="1412488"/>
            <a:ext cx="2899189" cy="4363844"/>
          </a:xfrm>
        </p:spPr>
        <p:txBody>
          <a:bodyPr anchor="t">
            <a:normAutofit/>
          </a:bodyPr>
          <a:lstStyle/>
          <a:p>
            <a:r>
              <a:rPr lang="en-US" sz="4000" dirty="0">
                <a:solidFill>
                  <a:srgbClr val="FFFFFF"/>
                </a:solidFill>
              </a:rPr>
              <a:t>Office Clout</a:t>
            </a:r>
          </a:p>
        </p:txBody>
      </p:sp>
      <p:sp>
        <p:nvSpPr>
          <p:cNvPr id="6" name="Content Placeholder 5">
            <a:extLst>
              <a:ext uri="{FF2B5EF4-FFF2-40B4-BE49-F238E27FC236}">
                <a16:creationId xmlns:a16="http://schemas.microsoft.com/office/drawing/2014/main" id="{A843E4AA-33E5-4B10-AACB-0783CE9F2C07}"/>
              </a:ext>
            </a:extLst>
          </p:cNvPr>
          <p:cNvSpPr>
            <a:spLocks noGrp="1"/>
          </p:cNvSpPr>
          <p:nvPr>
            <p:ph sz="half" idx="1"/>
          </p:nvPr>
        </p:nvSpPr>
        <p:spPr>
          <a:xfrm>
            <a:off x="4380855" y="1412489"/>
            <a:ext cx="3427283" cy="4363844"/>
          </a:xfrm>
        </p:spPr>
        <p:txBody>
          <a:bodyPr>
            <a:normAutofit/>
          </a:bodyPr>
          <a:lstStyle/>
          <a:p>
            <a:r>
              <a:rPr lang="en-US" sz="2000" dirty="0"/>
              <a:t>Now to your coworkers..</a:t>
            </a:r>
          </a:p>
          <a:p>
            <a:r>
              <a:rPr lang="en-US" sz="2000" dirty="0"/>
              <a:t>How are they going to react to your writing?</a:t>
            </a:r>
          </a:p>
          <a:p>
            <a:pPr lvl="1"/>
            <a:r>
              <a:rPr lang="en-US" sz="1600" dirty="0"/>
              <a:t>A blog</a:t>
            </a:r>
          </a:p>
          <a:p>
            <a:pPr lvl="1"/>
            <a:r>
              <a:rPr lang="en-US" sz="1600" dirty="0"/>
              <a:t>A book shortly after it is published?</a:t>
            </a:r>
          </a:p>
        </p:txBody>
      </p:sp>
      <p:cxnSp>
        <p:nvCxnSpPr>
          <p:cNvPr id="11" name="Straight Connector 10">
            <a:extLst>
              <a:ext uri="{FF2B5EF4-FFF2-40B4-BE49-F238E27FC236}">
                <a16:creationId xmlns:a16="http://schemas.microsoft.com/office/drawing/2014/main" id="{1F16A8D4-FE87-4604-88B2-394B5D1EB43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29871" y="1412488"/>
            <a:ext cx="0" cy="3657600"/>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54B4C48A-78F3-4208-1EE4-3B00E98BBE9C}"/>
              </a:ext>
            </a:extLst>
          </p:cNvPr>
          <p:cNvPicPr>
            <a:picLocks noChangeAspect="1"/>
          </p:cNvPicPr>
          <p:nvPr/>
        </p:nvPicPr>
        <p:blipFill>
          <a:blip r:embed="rId2"/>
          <a:stretch>
            <a:fillRect/>
          </a:stretch>
        </p:blipFill>
        <p:spPr>
          <a:xfrm>
            <a:off x="8222313" y="1412488"/>
            <a:ext cx="3788558" cy="3945630"/>
          </a:xfrm>
          <a:prstGeom prst="rect">
            <a:avLst/>
          </a:prstGeom>
        </p:spPr>
      </p:pic>
    </p:spTree>
    <p:extLst>
      <p:ext uri="{BB962C8B-B14F-4D97-AF65-F5344CB8AC3E}">
        <p14:creationId xmlns:p14="http://schemas.microsoft.com/office/powerpoint/2010/main" val="8845421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3F0594A-C216-9C2E-1A07-730C6EEF2D5B}"/>
              </a:ext>
            </a:extLst>
          </p:cNvPr>
          <p:cNvSpPr>
            <a:spLocks noGrp="1"/>
          </p:cNvSpPr>
          <p:nvPr>
            <p:ph type="title"/>
          </p:nvPr>
        </p:nvSpPr>
        <p:spPr>
          <a:xfrm>
            <a:off x="640080" y="325369"/>
            <a:ext cx="4368602" cy="1956841"/>
          </a:xfrm>
        </p:spPr>
        <p:txBody>
          <a:bodyPr vert="horz" lIns="91440" tIns="45720" rIns="91440" bIns="45720" rtlCol="0" anchor="b">
            <a:normAutofit/>
          </a:bodyPr>
          <a:lstStyle/>
          <a:p>
            <a:r>
              <a:rPr lang="en-US" sz="5400"/>
              <a:t>This is so unlikely that…</a:t>
            </a:r>
          </a:p>
        </p:txBody>
      </p:sp>
      <p:sp>
        <p:nvSpPr>
          <p:cNvPr id="13"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0CC7091-4E06-77B8-1785-4E8E1706B081}"/>
              </a:ext>
            </a:extLst>
          </p:cNvPr>
          <p:cNvSpPr>
            <a:spLocks noGrp="1"/>
          </p:cNvSpPr>
          <p:nvPr>
            <p:ph sz="half" idx="1"/>
          </p:nvPr>
        </p:nvSpPr>
        <p:spPr>
          <a:xfrm>
            <a:off x="640080" y="2872899"/>
            <a:ext cx="4243589" cy="3320668"/>
          </a:xfrm>
        </p:spPr>
        <p:txBody>
          <a:bodyPr vert="horz" lIns="91440" tIns="45720" rIns="91440" bIns="45720" rtlCol="0">
            <a:normAutofit/>
          </a:bodyPr>
          <a:lstStyle/>
          <a:p>
            <a:r>
              <a:rPr lang="en-US" sz="2200" dirty="0"/>
              <a:t>When I asked copilot to </a:t>
            </a:r>
          </a:p>
          <a:p>
            <a:pPr lvl="1"/>
            <a:r>
              <a:rPr lang="en-US" sz="2200" dirty="0"/>
              <a:t>“</a:t>
            </a:r>
            <a:r>
              <a:rPr lang="en-US" sz="2200" b="0" i="0" dirty="0">
                <a:effectLst/>
                <a:highlight>
                  <a:srgbClr val="F7F7F7"/>
                </a:highlight>
              </a:rPr>
              <a:t>draw a picture of a person holding up a technology book, and a lot of people in an office cheering for them”</a:t>
            </a:r>
            <a:r>
              <a:rPr lang="en-US" sz="2200" dirty="0"/>
              <a:t> </a:t>
            </a:r>
          </a:p>
          <a:p>
            <a:r>
              <a:rPr lang="en-US" sz="2600" dirty="0"/>
              <a:t>It said “no”</a:t>
            </a:r>
          </a:p>
        </p:txBody>
      </p:sp>
      <p:pic>
        <p:nvPicPr>
          <p:cNvPr id="6" name="Content Placeholder 5">
            <a:extLst>
              <a:ext uri="{FF2B5EF4-FFF2-40B4-BE49-F238E27FC236}">
                <a16:creationId xmlns:a16="http://schemas.microsoft.com/office/drawing/2014/main" id="{4D490D70-7A97-E577-C4C9-30FEE21AA473}"/>
              </a:ext>
            </a:extLst>
          </p:cNvPr>
          <p:cNvPicPr>
            <a:picLocks noGrp="1" noChangeAspect="1"/>
          </p:cNvPicPr>
          <p:nvPr>
            <p:ph sz="half" idx="2"/>
          </p:nvPr>
        </p:nvPicPr>
        <p:blipFill>
          <a:blip r:embed="rId2"/>
          <a:srcRect r="1" b="3294"/>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3850573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ags/tag1.xml><?xml version="1.0" encoding="utf-8"?>
<p:tagLst xmlns:a="http://schemas.openxmlformats.org/drawingml/2006/main" xmlns:r="http://schemas.openxmlformats.org/officeDocument/2006/relationships" xmlns:p="http://schemas.openxmlformats.org/presentationml/2006/main">
  <p:tag name="SLIDO_APP_VERSION" val="1.12.0.5522"/>
  <p:tag name="SLIDO_PRESENTATION_ID" val="00000000-0000-0000-0000-000000000000"/>
  <p:tag name="SLIDO_EVENT_UUID" val="9a85d7b5-efa9-48f5-ada1-b53bd0899b75"/>
  <p:tag name="SLIDO_EVENT_SECTION_UUID" val="a447c90d-cd31-4d24-8824-0a96579adcd9"/>
</p:tagLst>
</file>

<file path=ppt/theme/theme1.xml><?xml version="1.0" encoding="utf-8"?>
<a:theme xmlns:a="http://schemas.openxmlformats.org/drawingml/2006/main" name="Office 2013 - 2022 Theme">
  <a:themeElements>
    <a:clrScheme name="Office 2013 - 2022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2013 - 2022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13 - 2022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2013 - 2022 Theme</Template>
  <TotalTime>362</TotalTime>
  <Words>3339</Words>
  <Application>Microsoft Office PowerPoint</Application>
  <PresentationFormat>Widescreen</PresentationFormat>
  <Paragraphs>211</Paragraphs>
  <Slides>25</Slides>
  <Notes>14</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25</vt:i4>
      </vt:variant>
    </vt:vector>
  </HeadingPairs>
  <TitlesOfParts>
    <vt:vector size="31" baseType="lpstr">
      <vt:lpstr>Aptos</vt:lpstr>
      <vt:lpstr>Arial</vt:lpstr>
      <vt:lpstr>Calibri</vt:lpstr>
      <vt:lpstr>Calibri Light</vt:lpstr>
      <vt:lpstr>Wingdings</vt:lpstr>
      <vt:lpstr>Office 2013 - 2022 Theme</vt:lpstr>
      <vt:lpstr>Why to write and why not to</vt:lpstr>
      <vt:lpstr>What does this presenter know about writing?</vt:lpstr>
      <vt:lpstr>Presentation Format</vt:lpstr>
      <vt:lpstr>Fame</vt:lpstr>
      <vt:lpstr>Reasons for Writing: Fame (20%)</vt:lpstr>
      <vt:lpstr>Community Clout</vt:lpstr>
      <vt:lpstr>Reasons for Writing: Community Clout (90%)</vt:lpstr>
      <vt:lpstr>Office Clout</vt:lpstr>
      <vt:lpstr>This is so unlikely that…</vt:lpstr>
      <vt:lpstr>Reasons for Writing:  Office Clout (10%)</vt:lpstr>
      <vt:lpstr>Fortune</vt:lpstr>
      <vt:lpstr>Reasons for Writing: Fortune (15%)</vt:lpstr>
      <vt:lpstr>Three Paths to Fortune</vt:lpstr>
      <vt:lpstr>Knowledge Portability</vt:lpstr>
      <vt:lpstr>Reasons for Writing: Knowledge Portability (99%)</vt:lpstr>
      <vt:lpstr>Learning New Things</vt:lpstr>
      <vt:lpstr>Reasons For Writing: Learning New Things (100%)</vt:lpstr>
      <vt:lpstr>Helping Others and Feeling Good About It</vt:lpstr>
      <vt:lpstr>Reasons to Write: Helping Others and Feeling Good (50%)</vt:lpstr>
      <vt:lpstr>PowerPoint Presentation</vt:lpstr>
      <vt:lpstr>Questions?</vt:lpstr>
      <vt:lpstr>Contact info..</vt:lpstr>
      <vt:lpstr>Technical Writing Tips To Fill The Empty Spaces</vt:lpstr>
      <vt:lpstr>And then it hit me… I should write an article on each of these tips… And so it begins…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Louis Davidson</dc:creator>
  <cp:lastModifiedBy>Louis Davidson</cp:lastModifiedBy>
  <cp:revision>1</cp:revision>
  <dcterms:created xsi:type="dcterms:W3CDTF">2024-08-12T01:29:30Z</dcterms:created>
  <dcterms:modified xsi:type="dcterms:W3CDTF">2024-08-14T03:36:17Z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SlidoAppVersion">
    <vt:lpwstr>1.12.0.5522</vt:lpwstr>
  </property>
</Properties>
</file>